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86406" autoAdjust="0"/>
  </p:normalViewPr>
  <p:slideViewPr>
    <p:cSldViewPr>
      <p:cViewPr varScale="1">
        <p:scale>
          <a:sx n="100" d="100"/>
          <a:sy n="100" d="100"/>
        </p:scale>
        <p:origin x="15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191D-995E-4754-9847-21970CDE68DD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9C35-CBAB-423B-98F5-97D5A8CE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9C35-CBAB-423B-98F5-97D5A8CE06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endParaRPr lang="fa-IR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راه </a:t>
            </a:r>
            <a:r>
              <a:rPr lang="fa-IR" sz="4800" dirty="0">
                <a:solidFill>
                  <a:schemeClr val="bg1"/>
                </a:solidFill>
              </a:rPr>
              <a:t>جتسیمانی را بنگرید ای مومنان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جنگ منجی را بینید در آن شب بی پایان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دردش را احساس </a:t>
            </a:r>
            <a:r>
              <a:rPr lang="fa-IR" sz="4800" dirty="0" smtClean="0">
                <a:solidFill>
                  <a:schemeClr val="bg1"/>
                </a:solidFill>
              </a:rPr>
              <a:t>نما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تا دانی طرز دعا)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او را چون محکوم </a:t>
            </a:r>
            <a:r>
              <a:rPr lang="fa-IR" sz="4800" dirty="0" smtClean="0">
                <a:solidFill>
                  <a:schemeClr val="bg1"/>
                </a:solidFill>
              </a:rPr>
              <a:t>بینی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مظروب </a:t>
            </a:r>
            <a:r>
              <a:rPr lang="fa-IR" sz="4800" dirty="0">
                <a:solidFill>
                  <a:schemeClr val="bg1"/>
                </a:solidFill>
              </a:rPr>
              <a:t>و خار در جهان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قلب خدایی او مملو از غم نهان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از کنارش دور </a:t>
            </a:r>
            <a:r>
              <a:rPr lang="fa-IR" sz="4800" dirty="0" smtClean="0">
                <a:solidFill>
                  <a:schemeClr val="bg1"/>
                </a:solidFill>
              </a:rPr>
              <a:t>مشو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fa-IR" sz="4800" dirty="0">
                <a:solidFill>
                  <a:schemeClr val="bg1"/>
                </a:solidFill>
              </a:rPr>
              <a:t>زین ره صلیب و راه 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روی جلجتا </a:t>
            </a:r>
            <a:r>
              <a:rPr lang="fa-IR" sz="4800" dirty="0" smtClean="0">
                <a:solidFill>
                  <a:schemeClr val="bg1"/>
                </a:solidFill>
              </a:rPr>
              <a:t>روید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دست </a:t>
            </a:r>
            <a:r>
              <a:rPr lang="fa-IR" sz="4800" dirty="0">
                <a:solidFill>
                  <a:schemeClr val="bg1"/>
                </a:solidFill>
              </a:rPr>
              <a:t>در دست او نهید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اعجاز خدا بینید </a:t>
            </a:r>
            <a:r>
              <a:rPr lang="fa-IR" sz="4800" dirty="0" smtClean="0">
                <a:solidFill>
                  <a:schemeClr val="bg1"/>
                </a:solidFill>
              </a:rPr>
              <a:t>فرزندش </a:t>
            </a:r>
            <a:r>
              <a:rPr lang="fa-IR" sz="4800" dirty="0">
                <a:solidFill>
                  <a:schemeClr val="bg1"/>
                </a:solidFill>
              </a:rPr>
              <a:t>را بشنوید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(تمام شد فریاد زد </a:t>
            </a:r>
            <a:r>
              <a:rPr lang="fa-IR" sz="4800" dirty="0" smtClean="0">
                <a:solidFill>
                  <a:schemeClr val="bg1"/>
                </a:solidFill>
              </a:rPr>
              <a:t>او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مرگت </a:t>
            </a:r>
            <a:r>
              <a:rPr lang="fa-IR" sz="4800" dirty="0">
                <a:solidFill>
                  <a:schemeClr val="bg1"/>
                </a:solidFill>
              </a:rPr>
              <a:t>نیز باشد چون او)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1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سوی قبر شوید روان 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که </a:t>
            </a:r>
            <a:r>
              <a:rPr lang="fa-IR" sz="4800" dirty="0">
                <a:solidFill>
                  <a:schemeClr val="bg1"/>
                </a:solidFill>
              </a:rPr>
              <a:t>مدفون گشت او در آن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بهر چه بود خالی </a:t>
            </a: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جسمش </a:t>
            </a:r>
            <a:r>
              <a:rPr lang="fa-IR" sz="4800" dirty="0">
                <a:solidFill>
                  <a:schemeClr val="bg1"/>
                </a:solidFill>
              </a:rPr>
              <a:t>نیست در این مکان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92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قیام و صعود </a:t>
            </a:r>
            <a:r>
              <a:rPr lang="fa-IR" sz="4800" dirty="0" smtClean="0">
                <a:solidFill>
                  <a:schemeClr val="bg1"/>
                </a:solidFill>
              </a:rPr>
              <a:t>فرمود</a:t>
            </a: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بهر </a:t>
            </a:r>
            <a:r>
              <a:rPr lang="fa-IR" sz="4800" dirty="0">
                <a:solidFill>
                  <a:schemeClr val="bg1"/>
                </a:solidFill>
              </a:rPr>
              <a:t>ما نیز ره گشود )3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6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116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33</cp:revision>
  <dcterms:created xsi:type="dcterms:W3CDTF">2011-05-14T06:34:24Z</dcterms:created>
  <dcterms:modified xsi:type="dcterms:W3CDTF">2019-01-08T19:37:44Z</dcterms:modified>
</cp:coreProperties>
</file>