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4" autoAdjust="0"/>
    <p:restoredTop sz="86406" autoAdjust="0"/>
  </p:normalViewPr>
  <p:slideViewPr>
    <p:cSldViewPr>
      <p:cViewPr varScale="1">
        <p:scale>
          <a:sx n="100" d="100"/>
          <a:sy n="100" d="100"/>
        </p:scale>
        <p:origin x="15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191D-995E-4754-9847-21970CDE68DD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9C35-CBAB-423B-98F5-97D5A8CE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9C35-CBAB-423B-98F5-97D5A8CE06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آزمایش ها و </a:t>
            </a:r>
            <a:r>
              <a:rPr lang="fa-IR" sz="4800" dirty="0" smtClean="0">
                <a:solidFill>
                  <a:schemeClr val="bg1"/>
                </a:solidFill>
              </a:rPr>
              <a:t>تنگی،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خارهای </a:t>
            </a:r>
            <a:r>
              <a:rPr lang="fa-IR" sz="4800" dirty="0">
                <a:solidFill>
                  <a:schemeClr val="bg1"/>
                </a:solidFill>
              </a:rPr>
              <a:t>تیز زندگی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تنها بود این </a:t>
            </a:r>
            <a:r>
              <a:rPr lang="fa-IR" sz="4800" dirty="0" smtClean="0">
                <a:solidFill>
                  <a:schemeClr val="bg1"/>
                </a:solidFill>
              </a:rPr>
              <a:t>فکرقوی،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که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تو </a:t>
            </a:r>
            <a:r>
              <a:rPr lang="fa-IR" sz="4800" dirty="0">
                <a:solidFill>
                  <a:schemeClr val="bg1"/>
                </a:solidFill>
              </a:rPr>
              <a:t>به یادم </a:t>
            </a:r>
            <a:r>
              <a:rPr lang="fa-IR" sz="4800" dirty="0" smtClean="0">
                <a:solidFill>
                  <a:schemeClr val="bg1"/>
                </a:solidFill>
              </a:rPr>
              <a:t>هستی،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تو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از چه ترسم ای </a:t>
            </a:r>
            <a:r>
              <a:rPr lang="fa-IR" sz="4800" dirty="0" smtClean="0">
                <a:solidFill>
                  <a:schemeClr val="bg1"/>
                </a:solidFill>
              </a:rPr>
              <a:t>خداوند،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چون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اندیشه های این </a:t>
            </a:r>
            <a:r>
              <a:rPr lang="fa-IR" sz="4800" dirty="0" smtClean="0">
                <a:solidFill>
                  <a:schemeClr val="bg1"/>
                </a:solidFill>
              </a:rPr>
              <a:t>جهان،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روح من کنند طغیان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چیره شوم بر هر </a:t>
            </a:r>
            <a:r>
              <a:rPr lang="fa-IR" sz="4800" dirty="0" smtClean="0">
                <a:solidFill>
                  <a:schemeClr val="bg1"/>
                </a:solidFill>
              </a:rPr>
              <a:t>غمی،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چون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تو </a:t>
            </a:r>
            <a:r>
              <a:rPr lang="fa-IR" sz="4800" dirty="0">
                <a:solidFill>
                  <a:schemeClr val="bg1"/>
                </a:solidFill>
              </a:rPr>
              <a:t>به یادم </a:t>
            </a:r>
            <a:r>
              <a:rPr lang="fa-IR" sz="4800" dirty="0" smtClean="0">
                <a:solidFill>
                  <a:schemeClr val="bg1"/>
                </a:solidFill>
              </a:rPr>
              <a:t>هستی،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تو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از چه ترسم ای </a:t>
            </a:r>
            <a:r>
              <a:rPr lang="fa-IR" sz="4800" dirty="0" smtClean="0">
                <a:solidFill>
                  <a:schemeClr val="bg1"/>
                </a:solidFill>
              </a:rPr>
              <a:t>خداوند،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چون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ابرهای تار آیند </a:t>
            </a:r>
            <a:r>
              <a:rPr lang="fa-IR" sz="4800" dirty="0" smtClean="0">
                <a:solidFill>
                  <a:schemeClr val="bg1"/>
                </a:solidFill>
              </a:rPr>
              <a:t>روند،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تاریکی </a:t>
            </a:r>
            <a:r>
              <a:rPr lang="fa-IR" sz="4800" dirty="0">
                <a:solidFill>
                  <a:schemeClr val="bg1"/>
                </a:solidFill>
              </a:rPr>
              <a:t>ها حمله کنند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نومید نگردم در </a:t>
            </a:r>
            <a:r>
              <a:rPr lang="fa-IR" sz="4800" dirty="0" smtClean="0">
                <a:solidFill>
                  <a:schemeClr val="bg1"/>
                </a:solidFill>
              </a:rPr>
              <a:t>سختی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چون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تو به یادم </a:t>
            </a:r>
            <a:r>
              <a:rPr lang="fa-IR" sz="4800" dirty="0" smtClean="0">
                <a:solidFill>
                  <a:schemeClr val="bg1"/>
                </a:solidFill>
              </a:rPr>
              <a:t>هستی،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تو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از چه ترسم ای </a:t>
            </a:r>
            <a:r>
              <a:rPr lang="fa-IR" sz="4800" dirty="0" smtClean="0">
                <a:solidFill>
                  <a:schemeClr val="bg1"/>
                </a:solidFill>
              </a:rPr>
              <a:t>خداوند،</a:t>
            </a: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چون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1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طوفان های </a:t>
            </a:r>
            <a:r>
              <a:rPr lang="fa-IR" sz="4800" dirty="0" smtClean="0">
                <a:solidFill>
                  <a:schemeClr val="bg1"/>
                </a:solidFill>
              </a:rPr>
              <a:t>زندگی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تنگی و افسردگی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می سرایم با </a:t>
            </a:r>
            <a:r>
              <a:rPr lang="fa-IR" sz="4800" dirty="0" smtClean="0">
                <a:solidFill>
                  <a:schemeClr val="bg1"/>
                </a:solidFill>
              </a:rPr>
              <a:t>شادمانی،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چون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92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(تو </a:t>
            </a:r>
            <a:r>
              <a:rPr lang="fa-IR" sz="4800" dirty="0">
                <a:solidFill>
                  <a:schemeClr val="bg1"/>
                </a:solidFill>
              </a:rPr>
              <a:t>به یادم </a:t>
            </a:r>
            <a:r>
              <a:rPr lang="fa-IR" sz="4800" dirty="0" smtClean="0">
                <a:solidFill>
                  <a:schemeClr val="bg1"/>
                </a:solidFill>
              </a:rPr>
              <a:t>هستی،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تو </a:t>
            </a:r>
            <a:r>
              <a:rPr lang="fa-IR" sz="4800" dirty="0">
                <a:solidFill>
                  <a:schemeClr val="bg1"/>
                </a:solidFill>
              </a:rPr>
              <a:t>به یادم هستی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از چه ترسم ای </a:t>
            </a:r>
            <a:r>
              <a:rPr lang="fa-IR" sz="4800" dirty="0" smtClean="0">
                <a:solidFill>
                  <a:schemeClr val="bg1"/>
                </a:solidFill>
              </a:rPr>
              <a:t>خداوند،</a:t>
            </a: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چون </a:t>
            </a:r>
            <a:r>
              <a:rPr lang="fa-IR" sz="4800" dirty="0">
                <a:solidFill>
                  <a:schemeClr val="bg1"/>
                </a:solidFill>
              </a:rPr>
              <a:t>به </a:t>
            </a:r>
            <a:r>
              <a:rPr lang="fa-IR" sz="4800">
                <a:solidFill>
                  <a:schemeClr val="bg1"/>
                </a:solidFill>
              </a:rPr>
              <a:t>یادم </a:t>
            </a:r>
            <a:r>
              <a:rPr lang="fa-IR" sz="4800" smtClean="0">
                <a:solidFill>
                  <a:schemeClr val="bg1"/>
                </a:solidFill>
              </a:rPr>
              <a:t>هستی)3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6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150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31</cp:revision>
  <dcterms:created xsi:type="dcterms:W3CDTF">2011-05-14T06:34:24Z</dcterms:created>
  <dcterms:modified xsi:type="dcterms:W3CDTF">2019-01-08T19:25:06Z</dcterms:modified>
</cp:coreProperties>
</file>