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4" r:id="rId6"/>
    <p:sldId id="265" r:id="rId7"/>
    <p:sldId id="261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4" autoAdjust="0"/>
    <p:restoredTop sz="86406" autoAdjust="0"/>
  </p:normalViewPr>
  <p:slideViewPr>
    <p:cSldViewPr>
      <p:cViewPr varScale="1">
        <p:scale>
          <a:sx n="100" d="100"/>
          <a:sy n="100" d="100"/>
        </p:scale>
        <p:origin x="15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5191D-995E-4754-9847-21970CDE68DD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69C35-CBAB-423B-98F5-97D5A8CE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9C35-CBAB-423B-98F5-97D5A8CE06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خداوند </a:t>
            </a:r>
            <a:r>
              <a:rPr lang="fa-IR" sz="4800" dirty="0">
                <a:solidFill>
                  <a:schemeClr val="bg1"/>
                </a:solidFill>
              </a:rPr>
              <a:t>آسمانی</a:t>
            </a:r>
            <a:r>
              <a:rPr lang="fa-IR" sz="4800" dirty="0" smtClean="0">
                <a:solidFill>
                  <a:schemeClr val="bg1"/>
                </a:solidFill>
              </a:rPr>
              <a:t>،</a:t>
            </a: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ای </a:t>
            </a:r>
            <a:r>
              <a:rPr lang="fa-IR" sz="4800" dirty="0">
                <a:solidFill>
                  <a:schemeClr val="bg1"/>
                </a:solidFill>
              </a:rPr>
              <a:t>منشا محبت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انوار مهر </a:t>
            </a:r>
            <a:r>
              <a:rPr lang="fa-IR" sz="4800" dirty="0" smtClean="0">
                <a:solidFill>
                  <a:schemeClr val="bg1"/>
                </a:solidFill>
              </a:rPr>
              <a:t>ابدی</a:t>
            </a: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حاکی از لطف و رحمت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ده مرا تعمیدی نو ز مهر و محبت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تا شوم شبیه تو کامل زهر جهت)2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52596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رحمت تو ای خداوند</a:t>
            </a:r>
            <a:r>
              <a:rPr lang="fa-IR" sz="4800" dirty="0" smtClean="0">
                <a:solidFill>
                  <a:schemeClr val="bg1"/>
                </a:solidFill>
              </a:rPr>
              <a:t>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گیرد </a:t>
            </a:r>
            <a:r>
              <a:rPr lang="fa-IR" sz="4800" dirty="0">
                <a:solidFill>
                  <a:schemeClr val="bg1"/>
                </a:solidFill>
              </a:rPr>
              <a:t>دست گمرهان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هر چند عدل </a:t>
            </a:r>
            <a:r>
              <a:rPr lang="fa-IR" sz="4800" dirty="0" smtClean="0">
                <a:solidFill>
                  <a:schemeClr val="bg1"/>
                </a:solidFill>
              </a:rPr>
              <a:t>آسمانی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محکوم </a:t>
            </a:r>
            <a:r>
              <a:rPr lang="fa-IR" sz="4800" dirty="0">
                <a:solidFill>
                  <a:schemeClr val="bg1"/>
                </a:solidFill>
              </a:rPr>
              <a:t>کند هر عصیان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ده مرا تعمیدی نو ز مهر و محبت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تا شوم شبیه تو کامل زهر جهت)2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85486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در طوفان زندگانی</a:t>
            </a:r>
            <a:r>
              <a:rPr lang="fa-IR" sz="4800" dirty="0" smtClean="0">
                <a:solidFill>
                  <a:schemeClr val="bg1"/>
                </a:solidFill>
              </a:rPr>
              <a:t>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در </a:t>
            </a:r>
            <a:r>
              <a:rPr lang="fa-IR" sz="4800" dirty="0">
                <a:solidFill>
                  <a:schemeClr val="bg1"/>
                </a:solidFill>
              </a:rPr>
              <a:t>ظلمت آسمان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خورشید محبت </a:t>
            </a:r>
            <a:r>
              <a:rPr lang="fa-IR" sz="4800" dirty="0" smtClean="0">
                <a:solidFill>
                  <a:schemeClr val="bg1"/>
                </a:solidFill>
              </a:rPr>
              <a:t>توست</a:t>
            </a: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از </a:t>
            </a:r>
            <a:r>
              <a:rPr lang="fa-IR" sz="4800" dirty="0">
                <a:solidFill>
                  <a:schemeClr val="bg1"/>
                </a:solidFill>
              </a:rPr>
              <a:t>پس ابرها عیان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8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ده مرا تعمیدی نو ز مهر و محبت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تا شوم شبیه تو کامل زهر جهت)2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1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بارش </a:t>
            </a:r>
            <a:r>
              <a:rPr lang="fa-IR" sz="4800" dirty="0">
                <a:solidFill>
                  <a:schemeClr val="bg1"/>
                </a:solidFill>
              </a:rPr>
              <a:t>محبت </a:t>
            </a:r>
            <a:r>
              <a:rPr lang="fa-IR" sz="4800" dirty="0" smtClean="0">
                <a:solidFill>
                  <a:schemeClr val="bg1"/>
                </a:solidFill>
              </a:rPr>
              <a:t>تو،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هرگز </a:t>
            </a:r>
            <a:r>
              <a:rPr lang="fa-IR" sz="4800" dirty="0">
                <a:solidFill>
                  <a:schemeClr val="bg1"/>
                </a:solidFill>
              </a:rPr>
              <a:t>فانی نگردد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گر چه خلقت و </a:t>
            </a:r>
            <a:r>
              <a:rPr lang="fa-IR" sz="4800" dirty="0" smtClean="0">
                <a:solidFill>
                  <a:schemeClr val="bg1"/>
                </a:solidFill>
              </a:rPr>
              <a:t>جهان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به امر تو معدوم شود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98350"/>
      </p:ext>
    </p:extLst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ده مرا تعمیدی نو ز مهر و محبت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تا شوم شبیه تو کامل زهر جهت)2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52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128</Words>
  <Application>Microsoft Office PowerPoint</Application>
  <PresentationFormat>On-screen Show (4:3)</PresentationFormat>
  <Paragraphs>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Joe-1</cp:lastModifiedBy>
  <cp:revision>28</cp:revision>
  <dcterms:created xsi:type="dcterms:W3CDTF">2011-05-14T06:34:24Z</dcterms:created>
  <dcterms:modified xsi:type="dcterms:W3CDTF">2019-01-08T19:03:30Z</dcterms:modified>
</cp:coreProperties>
</file>