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3" r:id="rId5"/>
    <p:sldId id="264" r:id="rId6"/>
    <p:sldId id="265" r:id="rId7"/>
    <p:sldId id="261" r:id="rId8"/>
    <p:sldId id="266" r:id="rId9"/>
    <p:sldId id="268" r:id="rId10"/>
    <p:sldId id="267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14" autoAdjust="0"/>
    <p:restoredTop sz="86406" autoAdjust="0"/>
  </p:normalViewPr>
  <p:slideViewPr>
    <p:cSldViewPr>
      <p:cViewPr varScale="1">
        <p:scale>
          <a:sx n="100" d="100"/>
          <a:sy n="100" d="100"/>
        </p:scale>
        <p:origin x="154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5191D-995E-4754-9847-21970CDE68DD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69C35-CBAB-423B-98F5-97D5A8CE0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963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69C35-CBAB-423B-98F5-97D5A8CE06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41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32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591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23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16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70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37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4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7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2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56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59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3048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800" dirty="0" smtClean="0">
              <a:solidFill>
                <a:schemeClr val="bg1"/>
              </a:solidFill>
            </a:endParaRPr>
          </a:p>
          <a:p>
            <a:pPr rtl="1"/>
            <a:endParaRPr lang="fa-IR" sz="4800" dirty="0">
              <a:solidFill>
                <a:schemeClr val="bg1"/>
              </a:solidFill>
            </a:endParaRPr>
          </a:p>
          <a:p>
            <a:pPr rtl="1"/>
            <a:r>
              <a:rPr lang="fa-IR" sz="4800" dirty="0" smtClean="0">
                <a:solidFill>
                  <a:schemeClr val="bg1"/>
                </a:solidFill>
              </a:rPr>
              <a:t>چیست </a:t>
            </a:r>
            <a:r>
              <a:rPr lang="fa-IR" sz="4800" dirty="0">
                <a:solidFill>
                  <a:schemeClr val="bg1"/>
                </a:solidFill>
              </a:rPr>
              <a:t>علاج گناهم؟</a:t>
            </a:r>
            <a:endParaRPr lang="en-US" sz="4800" dirty="0">
              <a:solidFill>
                <a:schemeClr val="bg1"/>
              </a:solidFill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</a:rPr>
              <a:t>خون آن بره ی خدا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011143"/>
      </p:ext>
    </p:extLst>
  </p:cSld>
  <p:clrMapOvr>
    <a:masterClrMapping/>
  </p:clrMapOvr>
  <p:transition>
    <p:split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452596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چیست رمز قدرت ما؟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خون آن بره ی خدا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397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شفیع ما در سما؟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خون آن بره ی خدا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927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ای نهر پر بها 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طاهر کردی مرا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قدرتی ست بی همتا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خون آن بره ی خدا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793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چیست </a:t>
            </a:r>
            <a:r>
              <a:rPr lang="fa-IR" sz="4800" dirty="0">
                <a:solidFill>
                  <a:schemeClr val="bg1"/>
                </a:solidFill>
              </a:rPr>
              <a:t>درمان امراضم؟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خون آن بره ی خدا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194452"/>
      </p:ext>
    </p:extLst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4237"/>
            <a:ext cx="8229600" cy="4525963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ای </a:t>
            </a:r>
            <a:r>
              <a:rPr lang="fa-IR" sz="4800" dirty="0">
                <a:solidFill>
                  <a:schemeClr val="bg1"/>
                </a:solidFill>
              </a:rPr>
              <a:t>نهر پر بها 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طاهر کردی مرا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قدرتی ست بی همتا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800" dirty="0">
                <a:solidFill>
                  <a:schemeClr val="bg1"/>
                </a:solidFill>
              </a:rPr>
              <a:t>خون آن بره ی خدا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507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چیست </a:t>
            </a:r>
            <a:r>
              <a:rPr lang="fa-IR" sz="4800" dirty="0">
                <a:solidFill>
                  <a:schemeClr val="bg1"/>
                </a:solidFill>
              </a:rPr>
              <a:t>طهارت جانم؟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خون آن بره ی خدا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185486"/>
      </p:ext>
    </p:extLst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55637"/>
            <a:ext cx="8229600" cy="452596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تنها </a:t>
            </a:r>
            <a:r>
              <a:rPr lang="fa-IR" sz="4800" dirty="0">
                <a:solidFill>
                  <a:schemeClr val="bg1"/>
                </a:solidFill>
              </a:rPr>
              <a:t>راه نجاتم؟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خون آن بره ی خدا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586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ای نهر پر بها 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طاهر کردی مرا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قدرتی ست بی همتا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خون آن بره ی خدا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911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چیست </a:t>
            </a:r>
            <a:r>
              <a:rPr lang="fa-IR" sz="4800" dirty="0">
                <a:solidFill>
                  <a:schemeClr val="bg1"/>
                </a:solidFill>
              </a:rPr>
              <a:t>سر ظفر ما؟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خون آن بره ی خدا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198350"/>
      </p:ext>
    </p:extLst>
  </p:cSld>
  <p:clrMapOvr>
    <a:masterClrMapping/>
  </p:clrMapOvr>
  <p:transition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4237"/>
            <a:ext cx="8229600" cy="452596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پیروزی </a:t>
            </a:r>
            <a:r>
              <a:rPr lang="fa-IR" sz="4800" dirty="0">
                <a:solidFill>
                  <a:schemeClr val="bg1"/>
                </a:solidFill>
              </a:rPr>
              <a:t>بر هر گناه؟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خون آن بره ی خدا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152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ای نهر پر بها 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طاهر کردی مرا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قدرتی ست بی همتا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خون آن بره ی خدا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549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141</Words>
  <Application>Microsoft Office PowerPoint</Application>
  <PresentationFormat>On-screen Show (4:3)</PresentationFormat>
  <Paragraphs>45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</dc:creator>
  <cp:lastModifiedBy>Joe-1</cp:lastModifiedBy>
  <cp:revision>27</cp:revision>
  <dcterms:created xsi:type="dcterms:W3CDTF">2011-05-14T06:34:24Z</dcterms:created>
  <dcterms:modified xsi:type="dcterms:W3CDTF">2019-01-08T18:58:35Z</dcterms:modified>
</cp:coreProperties>
</file>