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4" r:id="rId6"/>
    <p:sldId id="265" r:id="rId7"/>
    <p:sldId id="261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4" autoAdjust="0"/>
    <p:restoredTop sz="86406" autoAdjust="0"/>
  </p:normalViewPr>
  <p:slideViewPr>
    <p:cSldViewPr>
      <p:cViewPr varScale="1">
        <p:scale>
          <a:sx n="100" d="100"/>
          <a:sy n="100" d="100"/>
        </p:scale>
        <p:origin x="154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5191D-995E-4754-9847-21970CDE68DD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69C35-CBAB-423B-98F5-97D5A8CE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6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69C35-CBAB-423B-98F5-97D5A8CE06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4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3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9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2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1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0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4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7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5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5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3048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800" dirty="0" smtClean="0">
              <a:solidFill>
                <a:schemeClr val="bg1"/>
              </a:solidFill>
            </a:endParaRPr>
          </a:p>
          <a:p>
            <a:pPr rtl="1"/>
            <a:endParaRPr lang="fa-IR" sz="4800" dirty="0">
              <a:solidFill>
                <a:schemeClr val="bg1"/>
              </a:solidFill>
            </a:endParaRPr>
          </a:p>
          <a:p>
            <a:pPr rtl="1"/>
            <a:endParaRPr lang="fa-IR" sz="4800" dirty="0" smtClean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ای خداوند تویی منشا حیات مومنان)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11143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راه و راستی و حیاتم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شفیع و مالک جانم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شبان اعظم گله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خداوندم عیسی)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94452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ای خداوند تویی منشا حیات مومنان)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0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تویی تاک و ما شاخه ها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 زتو یابیم فیض و شفا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تویی ساکن در قلب ما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خداوندم عیسی)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185486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ای خداوند تویی منشا حیات مومنان)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86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(ای داماد آسمانی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ای سلطان جاودانی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عروس مشتاق دیدارت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خداوندم عیسی)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91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ای خداوند تویی منشا حیات مومنان)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98350"/>
      </p:ext>
    </p:extLst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(تویی نان زندگانی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کلام و روح خدایی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آب حیات بهر تشنه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خداوندم عیسی)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152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ای خداوند تویی منشا حیات مومنان) 3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97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115</Words>
  <Application>Microsoft Office PowerPoint</Application>
  <PresentationFormat>On-screen Show (4:3)</PresentationFormat>
  <Paragraphs>35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Joe-1</cp:lastModifiedBy>
  <cp:revision>26</cp:revision>
  <dcterms:created xsi:type="dcterms:W3CDTF">2011-05-14T06:34:24Z</dcterms:created>
  <dcterms:modified xsi:type="dcterms:W3CDTF">2019-01-08T18:52:58Z</dcterms:modified>
</cp:coreProperties>
</file>