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14" autoAdjust="0"/>
    <p:restoredTop sz="86406" autoAdjust="0"/>
  </p:normalViewPr>
  <p:slideViewPr>
    <p:cSldViewPr>
      <p:cViewPr>
        <p:scale>
          <a:sx n="75" d="100"/>
          <a:sy n="75" d="100"/>
        </p:scale>
        <p:origin x="2268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191D-995E-4754-9847-21970CDE68DD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9C35-CBAB-423B-98F5-97D5A8CE0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69C35-CBAB-423B-98F5-97D5A8CE06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3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2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1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0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5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1E239-13DD-48E0-B067-9B842A7777BA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286A-4941-47B2-9A55-41338468F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5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</a:endParaRPr>
          </a:p>
          <a:p>
            <a:pPr rtl="1"/>
            <a:r>
              <a:rPr lang="fa-IR" sz="4800" dirty="0" smtClean="0">
                <a:solidFill>
                  <a:schemeClr val="bg1"/>
                </a:solidFill>
              </a:rPr>
              <a:t>همه </a:t>
            </a:r>
            <a:r>
              <a:rPr lang="fa-IR" sz="4800" dirty="0">
                <a:solidFill>
                  <a:schemeClr val="bg1"/>
                </a:solidFill>
              </a:rPr>
              <a:t>چیز ای منجی از توست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از سوی تو و بهر توست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اموال من عطای  توست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جسم و جان و روح نیز از توست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11143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خالق عالم تنها تو هستی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مالک جانم تنها تو هستی)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9445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تویی صاحب و من ناظر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همه جا هستی حاظر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امانتی ست این جسم من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هم ثروت و هم وقت من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خالق عالم تنها تو هستی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مالک جانم تنها تو هستی)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854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تویی شبان گوسفندان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صاحب و مالک جهان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تو به من اموال داده ای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از من حسابش خواسته ای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8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(</a:t>
            </a:r>
            <a:r>
              <a:rPr lang="fa-IR" sz="4800" dirty="0">
                <a:solidFill>
                  <a:schemeClr val="bg1"/>
                </a:solidFill>
              </a:rPr>
              <a:t>خالق عالم تنها تو هستی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مالک جانم تنها تو هستی) 2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98350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103</Words>
  <Application>Microsoft Office PowerPoint</Application>
  <PresentationFormat>On-screen Show (4:3)</PresentationFormat>
  <Paragraphs>26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Joe-1</cp:lastModifiedBy>
  <cp:revision>23</cp:revision>
  <dcterms:created xsi:type="dcterms:W3CDTF">2011-05-14T06:34:24Z</dcterms:created>
  <dcterms:modified xsi:type="dcterms:W3CDTF">2019-01-08T01:54:40Z</dcterms:modified>
</cp:coreProperties>
</file>