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1" r:id="rId6"/>
    <p:sldId id="264" r:id="rId7"/>
    <p:sldId id="266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4" autoAdjust="0"/>
    <p:restoredTop sz="86406" autoAdjust="0"/>
  </p:normalViewPr>
  <p:slideViewPr>
    <p:cSldViewPr>
      <p:cViewPr>
        <p:scale>
          <a:sx n="75" d="100"/>
          <a:sy n="75" d="100"/>
        </p:scale>
        <p:origin x="2268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5191D-995E-4754-9847-21970CDE68D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69C35-CBAB-423B-98F5-97D5A8CE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6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69C35-CBAB-423B-98F5-97D5A8CE06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4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3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9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2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1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0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4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7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5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5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800" dirty="0" smtClean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روح </a:t>
            </a:r>
            <a:r>
              <a:rPr lang="fa-IR" sz="4800" dirty="0">
                <a:solidFill>
                  <a:schemeClr val="bg1"/>
                </a:solidFill>
              </a:rPr>
              <a:t>و جان من </a:t>
            </a:r>
            <a:endParaRPr lang="fa-IR" sz="4800" dirty="0" smtClean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مشتاق </a:t>
            </a:r>
            <a:r>
              <a:rPr lang="fa-IR" sz="4800" dirty="0">
                <a:solidFill>
                  <a:schemeClr val="bg1"/>
                </a:solidFill>
              </a:rPr>
              <a:t>تو </a:t>
            </a:r>
            <a:r>
              <a:rPr lang="fa-IR" sz="4800" dirty="0" smtClean="0">
                <a:solidFill>
                  <a:schemeClr val="bg1"/>
                </a:solidFill>
              </a:rPr>
              <a:t>است</a:t>
            </a: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طالب </a:t>
            </a:r>
            <a:r>
              <a:rPr lang="fa-IR" sz="4800" dirty="0">
                <a:solidFill>
                  <a:schemeClr val="bg1"/>
                </a:solidFill>
              </a:rPr>
              <a:t>حضور توام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11143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تحت </a:t>
            </a:r>
            <a:r>
              <a:rPr lang="fa-IR" sz="4800" dirty="0">
                <a:solidFill>
                  <a:schemeClr val="bg1"/>
                </a:solidFill>
              </a:rPr>
              <a:t>قدرت روحت ای </a:t>
            </a:r>
            <a:r>
              <a:rPr lang="fa-IR" sz="4800" dirty="0" smtClean="0">
                <a:solidFill>
                  <a:schemeClr val="bg1"/>
                </a:solidFill>
              </a:rPr>
              <a:t>پدر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جسمم را </a:t>
            </a:r>
            <a:r>
              <a:rPr lang="fa-IR" sz="4800" dirty="0" smtClean="0">
                <a:solidFill>
                  <a:schemeClr val="bg1"/>
                </a:solidFill>
              </a:rPr>
              <a:t>مطیع ات </a:t>
            </a:r>
            <a:r>
              <a:rPr lang="fa-IR" sz="4800" dirty="0">
                <a:solidFill>
                  <a:schemeClr val="bg1"/>
                </a:solidFill>
              </a:rPr>
              <a:t>کنم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94452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بشکن این پوسته ی سخت </a:t>
            </a:r>
            <a:r>
              <a:rPr lang="fa-IR" sz="4800" dirty="0" smtClean="0">
                <a:solidFill>
                  <a:schemeClr val="bg1"/>
                </a:solidFill>
              </a:rPr>
              <a:t>من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ای </a:t>
            </a:r>
            <a:r>
              <a:rPr lang="fa-IR" sz="4800" dirty="0">
                <a:solidFill>
                  <a:schemeClr val="bg1"/>
                </a:solidFill>
              </a:rPr>
              <a:t>خدا به روح خود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تا شوم آزاد ز قید </a:t>
            </a:r>
            <a:r>
              <a:rPr lang="fa-IR" sz="4800" dirty="0" smtClean="0">
                <a:solidFill>
                  <a:schemeClr val="bg1"/>
                </a:solidFill>
              </a:rPr>
              <a:t>جسم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بینمت در عمق وجود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0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روزه </a:t>
            </a:r>
            <a:r>
              <a:rPr lang="fa-IR" sz="4800" dirty="0">
                <a:solidFill>
                  <a:schemeClr val="bg1"/>
                </a:solidFill>
              </a:rPr>
              <a:t>و دعا می شکند </a:t>
            </a:r>
            <a:r>
              <a:rPr lang="fa-IR" sz="4800" dirty="0" smtClean="0">
                <a:solidFill>
                  <a:schemeClr val="bg1"/>
                </a:solidFill>
              </a:rPr>
              <a:t>مرا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تا شوم شبیه عیسی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185486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عطر </a:t>
            </a:r>
            <a:r>
              <a:rPr lang="fa-IR" sz="4800" dirty="0">
                <a:solidFill>
                  <a:schemeClr val="bg1"/>
                </a:solidFill>
              </a:rPr>
              <a:t>معرفت و شناخت </a:t>
            </a:r>
            <a:r>
              <a:rPr lang="fa-IR" sz="4800" dirty="0" smtClean="0">
                <a:solidFill>
                  <a:schemeClr val="bg1"/>
                </a:solidFill>
              </a:rPr>
              <a:t>تو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بخشد </a:t>
            </a:r>
            <a:r>
              <a:rPr lang="fa-IR" sz="4800" dirty="0">
                <a:solidFill>
                  <a:schemeClr val="bg1"/>
                </a:solidFill>
              </a:rPr>
              <a:t>زندگی را صفا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98350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بشکن </a:t>
            </a:r>
            <a:r>
              <a:rPr lang="fa-IR" sz="4800" dirty="0">
                <a:solidFill>
                  <a:schemeClr val="bg1"/>
                </a:solidFill>
              </a:rPr>
              <a:t>این پوسته ی سخت </a:t>
            </a:r>
            <a:r>
              <a:rPr lang="fa-IR" sz="4800" dirty="0" smtClean="0">
                <a:solidFill>
                  <a:schemeClr val="bg1"/>
                </a:solidFill>
              </a:rPr>
              <a:t>من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ای </a:t>
            </a:r>
            <a:r>
              <a:rPr lang="fa-IR" sz="4800" dirty="0">
                <a:solidFill>
                  <a:schemeClr val="bg1"/>
                </a:solidFill>
              </a:rPr>
              <a:t>خدا به روح خود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تا شوم آزاد ز قید </a:t>
            </a:r>
            <a:r>
              <a:rPr lang="fa-IR" sz="4800" dirty="0" smtClean="0">
                <a:solidFill>
                  <a:schemeClr val="bg1"/>
                </a:solidFill>
              </a:rPr>
              <a:t>جسم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بینمت </a:t>
            </a:r>
            <a:r>
              <a:rPr lang="fa-IR" sz="4800" dirty="0">
                <a:solidFill>
                  <a:schemeClr val="bg1"/>
                </a:solidFill>
              </a:rPr>
              <a:t>در عمق وجود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797665"/>
      </p:ext>
    </p:extLst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پیروزی بر جسم </a:t>
            </a: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خواست </a:t>
            </a:r>
            <a:r>
              <a:rPr lang="fa-IR" sz="4800" dirty="0">
                <a:solidFill>
                  <a:schemeClr val="bg1"/>
                </a:solidFill>
              </a:rPr>
              <a:t>روح </a:t>
            </a:r>
            <a:r>
              <a:rPr lang="fa-IR" sz="4800" dirty="0" smtClean="0">
                <a:solidFill>
                  <a:schemeClr val="bg1"/>
                </a:solidFill>
              </a:rPr>
              <a:t>توست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اندر </a:t>
            </a:r>
            <a:r>
              <a:rPr lang="fa-IR" sz="4800" dirty="0">
                <a:solidFill>
                  <a:schemeClr val="bg1"/>
                </a:solidFill>
              </a:rPr>
              <a:t>این نبرد درون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212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فیض </a:t>
            </a:r>
            <a:r>
              <a:rPr lang="fa-IR" sz="4800" dirty="0">
                <a:solidFill>
                  <a:schemeClr val="bg1"/>
                </a:solidFill>
              </a:rPr>
              <a:t>عطا نما تا غالب شوم </a:t>
            </a: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گردد </a:t>
            </a:r>
            <a:r>
              <a:rPr lang="fa-IR" sz="4800" dirty="0">
                <a:solidFill>
                  <a:schemeClr val="bg1"/>
                </a:solidFill>
              </a:rPr>
              <a:t>این تن من </a:t>
            </a:r>
            <a:r>
              <a:rPr lang="fa-IR" sz="4800" dirty="0" smtClean="0">
                <a:solidFill>
                  <a:schemeClr val="bg1"/>
                </a:solidFill>
              </a:rPr>
              <a:t>زبون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74646"/>
      </p:ext>
    </p:extLst>
  </p:cSld>
  <p:clrMapOvr>
    <a:masterClrMapping/>
  </p:clrMapOvr>
  <p:transition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بشکن این پوسته ی سخت من </a:t>
            </a: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ای </a:t>
            </a:r>
            <a:r>
              <a:rPr lang="fa-IR" sz="4800" dirty="0">
                <a:solidFill>
                  <a:schemeClr val="bg1"/>
                </a:solidFill>
              </a:rPr>
              <a:t>خدا به روح خود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تا شوم آزاد ز قید </a:t>
            </a:r>
            <a:r>
              <a:rPr lang="fa-IR" sz="4800" dirty="0" smtClean="0">
                <a:solidFill>
                  <a:schemeClr val="bg1"/>
                </a:solidFill>
              </a:rPr>
              <a:t>جسم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بینمت در عمق وجود)2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494680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129</Words>
  <Application>Microsoft Office PowerPoint</Application>
  <PresentationFormat>On-screen Show (4:3)</PresentationFormat>
  <Paragraphs>38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Joe-1</cp:lastModifiedBy>
  <cp:revision>22</cp:revision>
  <dcterms:created xsi:type="dcterms:W3CDTF">2011-05-14T06:34:24Z</dcterms:created>
  <dcterms:modified xsi:type="dcterms:W3CDTF">2019-01-08T01:48:40Z</dcterms:modified>
</cp:coreProperties>
</file>