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4" r:id="rId7"/>
    <p:sldId id="266" r:id="rId8"/>
    <p:sldId id="268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86406" autoAdjust="0"/>
  </p:normalViewPr>
  <p:slideViewPr>
    <p:cSldViewPr>
      <p:cViewPr varScale="1">
        <p:scale>
          <a:sx n="100" d="100"/>
          <a:sy n="100" d="100"/>
        </p:scale>
        <p:origin x="15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endParaRPr lang="fa-IR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آن شب مقدس و فروزان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منجی من مولود گشت در این جهان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معنی </a:t>
            </a:r>
            <a:r>
              <a:rPr lang="fa-IR" sz="4800" dirty="0">
                <a:solidFill>
                  <a:schemeClr val="bg1"/>
                </a:solidFill>
              </a:rPr>
              <a:t>و عطر زندگی در عیساست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او محور خوشبختی شماست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4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او باشد جواب هر تقاضا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چون اوست یگانه فرزند خدا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1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تمجید </a:t>
            </a:r>
            <a:r>
              <a:rPr lang="fa-IR" sz="4800" dirty="0">
                <a:solidFill>
                  <a:schemeClr val="bg1"/>
                </a:solidFill>
              </a:rPr>
              <a:t>کنید سرودها بسرایید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اندر حضور آن مولود زانو زنید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حضور آن مولود زانو زنید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10554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تشنگان </a:t>
            </a:r>
            <a:r>
              <a:rPr lang="fa-IR" sz="4800" dirty="0">
                <a:solidFill>
                  <a:schemeClr val="bg1"/>
                </a:solidFill>
              </a:rPr>
              <a:t>عالم در انتظارش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تا او ظاهر شود در جلالش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کلمه </a:t>
            </a:r>
            <a:r>
              <a:rPr lang="fa-IR" sz="4800" dirty="0">
                <a:solidFill>
                  <a:schemeClr val="bg1"/>
                </a:solidFill>
              </a:rPr>
              <a:t>جسم گردید و آشکار شد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نوری عظیم بر ما طلوع نمود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تمجید </a:t>
            </a:r>
            <a:r>
              <a:rPr lang="fa-IR" sz="4800" dirty="0">
                <a:solidFill>
                  <a:schemeClr val="bg1"/>
                </a:solidFill>
              </a:rPr>
              <a:t>کنید سرودها بسرایید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اندر حضور آن مولود زانو زنید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حضور آن مولود زانو زنید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حکم </a:t>
            </a:r>
            <a:r>
              <a:rPr lang="fa-IR" sz="4800" dirty="0">
                <a:solidFill>
                  <a:schemeClr val="bg1"/>
                </a:solidFill>
              </a:rPr>
              <a:t>مسیح محبت حقیقی ست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انجیل او مژده ی سلامتی 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98350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قوت نام مسیح شود دور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غم و اندوه و آنگه بخشد سرور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97665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سرودهای </a:t>
            </a:r>
            <a:r>
              <a:rPr lang="fa-IR" sz="4800" dirty="0">
                <a:solidFill>
                  <a:schemeClr val="bg1"/>
                </a:solidFill>
              </a:rPr>
              <a:t>شادمانی نعمت اوست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همه از رحمت و فیض خداست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1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تمجید </a:t>
            </a:r>
            <a:r>
              <a:rPr lang="fa-IR" sz="4800" dirty="0">
                <a:solidFill>
                  <a:schemeClr val="bg1"/>
                </a:solidFill>
              </a:rPr>
              <a:t>کنید سرودها بسرایید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اندر حضور آن مولود زانو زنید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حضور آن مولود زانو زنید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74646"/>
      </p:ext>
    </p:extLst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چیزهای </a:t>
            </a:r>
            <a:r>
              <a:rPr lang="fa-IR" sz="4800" dirty="0">
                <a:solidFill>
                  <a:schemeClr val="bg1"/>
                </a:solidFill>
              </a:rPr>
              <a:t>کهنه اینک در گذشته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با لطف او همه چیز تازه شده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3800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19</cp:revision>
  <dcterms:created xsi:type="dcterms:W3CDTF">2011-05-14T06:34:24Z</dcterms:created>
  <dcterms:modified xsi:type="dcterms:W3CDTF">2019-01-08T01:23:46Z</dcterms:modified>
</cp:coreProperties>
</file>