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4" autoAdjust="0"/>
    <p:restoredTop sz="86406" autoAdjust="0"/>
  </p:normalViewPr>
  <p:slideViewPr>
    <p:cSldViewPr>
      <p:cViewPr varScale="1">
        <p:scale>
          <a:sx n="100" d="100"/>
          <a:sy n="100" d="100"/>
        </p:scale>
        <p:origin x="15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به </a:t>
            </a:r>
            <a:r>
              <a:rPr lang="fa-IR" sz="4800" dirty="0">
                <a:solidFill>
                  <a:schemeClr val="bg1"/>
                </a:solidFill>
              </a:rPr>
              <a:t>که پناه </a:t>
            </a:r>
            <a:r>
              <a:rPr lang="fa-IR" sz="4800" dirty="0" smtClean="0">
                <a:solidFill>
                  <a:schemeClr val="bg1"/>
                </a:solidFill>
              </a:rPr>
              <a:t>برم </a:t>
            </a:r>
            <a:r>
              <a:rPr lang="fa-IR" sz="4800" dirty="0">
                <a:solidFill>
                  <a:schemeClr val="bg1"/>
                </a:solidFill>
              </a:rPr>
              <a:t>چون غم ها در رسند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به که پناه </a:t>
            </a:r>
            <a:r>
              <a:rPr lang="fa-IR" sz="4800" dirty="0" smtClean="0">
                <a:solidFill>
                  <a:schemeClr val="bg1"/>
                </a:solidFill>
              </a:rPr>
              <a:t>برم </a:t>
            </a:r>
            <a:r>
              <a:rPr lang="fa-IR" sz="4800" dirty="0">
                <a:solidFill>
                  <a:schemeClr val="bg1"/>
                </a:solidFill>
              </a:rPr>
              <a:t>چون قلبم بشکند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از </a:t>
            </a:r>
            <a:r>
              <a:rPr lang="fa-IR" sz="4800" dirty="0">
                <a:solidFill>
                  <a:schemeClr val="bg1"/>
                </a:solidFill>
              </a:rPr>
              <a:t>بهر این حال </a:t>
            </a:r>
            <a:r>
              <a:rPr lang="fa-IR" sz="4800" dirty="0" smtClean="0">
                <a:solidFill>
                  <a:schemeClr val="bg1"/>
                </a:solidFill>
              </a:rPr>
              <a:t>زارم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اکنون پناهی می جویم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در پی شادی می </a:t>
            </a:r>
            <a:r>
              <a:rPr lang="fa-IR" sz="4800" dirty="0" smtClean="0">
                <a:solidFill>
                  <a:schemeClr val="bg1"/>
                </a:solidFill>
              </a:rPr>
              <a:t>گردم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اما </a:t>
            </a:r>
            <a:r>
              <a:rPr lang="fa-IR" sz="4800" dirty="0">
                <a:solidFill>
                  <a:schemeClr val="bg1"/>
                </a:solidFill>
              </a:rPr>
              <a:t>اندوه آید سویم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عیسی </a:t>
            </a:r>
            <a:r>
              <a:rPr lang="fa-IR" sz="4800" dirty="0">
                <a:solidFill>
                  <a:schemeClr val="bg1"/>
                </a:solidFill>
              </a:rPr>
              <a:t>بخشد نجات با خون پر بها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شفا و آزادی ز هر درد و جفا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نزدش </a:t>
            </a:r>
            <a:r>
              <a:rPr lang="fa-IR" sz="4800" dirty="0">
                <a:solidFill>
                  <a:schemeClr val="bg1"/>
                </a:solidFill>
              </a:rPr>
              <a:t>رو با </a:t>
            </a:r>
            <a:r>
              <a:rPr lang="fa-IR" sz="4800" dirty="0" smtClean="0">
                <a:solidFill>
                  <a:schemeClr val="bg1"/>
                </a:solidFill>
              </a:rPr>
              <a:t>ایمان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دور </a:t>
            </a:r>
            <a:r>
              <a:rPr lang="fa-IR" sz="4800" dirty="0">
                <a:solidFill>
                  <a:schemeClr val="bg1"/>
                </a:solidFill>
              </a:rPr>
              <a:t>ز شک و عصیان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(او تو را پذیرد بخشد روح و توان)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85486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به </a:t>
            </a:r>
            <a:r>
              <a:rPr lang="fa-IR" sz="4800" dirty="0">
                <a:solidFill>
                  <a:schemeClr val="bg1"/>
                </a:solidFill>
              </a:rPr>
              <a:t>که پناه برم چون در گناه افتم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به که پناه برم چون روحم زجر کشد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98350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عدل </a:t>
            </a:r>
            <a:r>
              <a:rPr lang="fa-IR" sz="4800" dirty="0">
                <a:solidFill>
                  <a:schemeClr val="bg1"/>
                </a:solidFill>
              </a:rPr>
              <a:t>و بخشش از که </a:t>
            </a:r>
            <a:r>
              <a:rPr lang="fa-IR" sz="4800" dirty="0" smtClean="0">
                <a:solidFill>
                  <a:schemeClr val="bg1"/>
                </a:solidFill>
              </a:rPr>
              <a:t>جویم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پاکی و نور در وجودم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فید گناه که بگذرد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تا آرامش پدید شود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97665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عیسی </a:t>
            </a:r>
            <a:r>
              <a:rPr lang="fa-IR" sz="4800" dirty="0">
                <a:solidFill>
                  <a:schemeClr val="bg1"/>
                </a:solidFill>
              </a:rPr>
              <a:t>بخشد نجات با خون پر بها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شفا و آزادی ز هر درد و جفا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1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نزدش </a:t>
            </a:r>
            <a:r>
              <a:rPr lang="fa-IR" sz="4800" dirty="0">
                <a:solidFill>
                  <a:schemeClr val="bg1"/>
                </a:solidFill>
              </a:rPr>
              <a:t>رو با </a:t>
            </a:r>
            <a:r>
              <a:rPr lang="fa-IR" sz="4800" dirty="0" smtClean="0">
                <a:solidFill>
                  <a:schemeClr val="bg1"/>
                </a:solidFill>
              </a:rPr>
              <a:t>ایمان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دور </a:t>
            </a:r>
            <a:r>
              <a:rPr lang="fa-IR" sz="4800" dirty="0">
                <a:solidFill>
                  <a:schemeClr val="bg1"/>
                </a:solidFill>
              </a:rPr>
              <a:t>ز شک و عصیان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(او تو را پذیرد بخشد روح و توان)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3800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141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Joe-1</cp:lastModifiedBy>
  <cp:revision>18</cp:revision>
  <dcterms:created xsi:type="dcterms:W3CDTF">2011-05-14T06:34:24Z</dcterms:created>
  <dcterms:modified xsi:type="dcterms:W3CDTF">2019-01-08T01:15:51Z</dcterms:modified>
</cp:coreProperties>
</file>