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06" autoAdjust="0"/>
  </p:normalViewPr>
  <p:slideViewPr>
    <p:cSldViewPr>
      <p:cViewPr varScale="1">
        <p:scale>
          <a:sx n="99" d="100"/>
          <a:sy n="99" d="100"/>
        </p:scale>
        <p:origin x="15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endParaRPr lang="fa-IR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گر </a:t>
            </a:r>
            <a:r>
              <a:rPr lang="fa-IR" sz="4800" dirty="0">
                <a:solidFill>
                  <a:schemeClr val="bg1"/>
                </a:solidFill>
              </a:rPr>
              <a:t>چه انجیر شکوفه نیاورد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هللو هللویاه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لیکن </a:t>
            </a:r>
            <a:r>
              <a:rPr lang="fa-IR" sz="4800" dirty="0">
                <a:solidFill>
                  <a:schemeClr val="bg1"/>
                </a:solidFill>
              </a:rPr>
              <a:t>من در خدا شادمان خواهم شد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هللو هللویاه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1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در </a:t>
            </a:r>
            <a:r>
              <a:rPr lang="fa-IR" sz="4800" dirty="0">
                <a:solidFill>
                  <a:schemeClr val="bg1"/>
                </a:solidFill>
              </a:rPr>
              <a:t>خدای خویش وجد خواهم نمود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هللو هللویاه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6118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هللویاه </a:t>
            </a:r>
            <a:r>
              <a:rPr lang="fa-IR" sz="4800" dirty="0">
                <a:solidFill>
                  <a:schemeClr val="bg1"/>
                </a:solidFill>
              </a:rPr>
              <a:t>هللویاه هللویاه هللو هللویاه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26330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میوه </a:t>
            </a:r>
            <a:r>
              <a:rPr lang="fa-IR" sz="4800" dirty="0">
                <a:solidFill>
                  <a:schemeClr val="bg1"/>
                </a:solidFill>
              </a:rPr>
              <a:t>در موها یافت نشود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هللویاه هللویاه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هللویاه </a:t>
            </a:r>
            <a:r>
              <a:rPr lang="fa-IR" sz="4800" dirty="0">
                <a:solidFill>
                  <a:schemeClr val="bg1"/>
                </a:solidFill>
              </a:rPr>
              <a:t>هللویاه هللویاه هللو هللویاه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62716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حاصل </a:t>
            </a:r>
            <a:r>
              <a:rPr lang="fa-IR" sz="4800" dirty="0">
                <a:solidFill>
                  <a:schemeClr val="bg1"/>
                </a:solidFill>
              </a:rPr>
              <a:t>زیتون زایع گردد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هللو هللویاه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6687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مزرعه ها آذوقه ندهد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هللو هللویاه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5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هللویاه </a:t>
            </a:r>
            <a:r>
              <a:rPr lang="fa-IR" sz="4800" dirty="0">
                <a:solidFill>
                  <a:schemeClr val="bg1"/>
                </a:solidFill>
              </a:rPr>
              <a:t>هللویاه هللویاه هللو هللویاه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1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گله </a:t>
            </a:r>
            <a:r>
              <a:rPr lang="fa-IR" sz="4800" dirty="0">
                <a:solidFill>
                  <a:schemeClr val="bg1"/>
                </a:solidFill>
              </a:rPr>
              <a:t>ها از آغل منقطع شوند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هللو هللویاه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3295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رمه </a:t>
            </a:r>
            <a:r>
              <a:rPr lang="fa-IR" sz="4800" dirty="0">
                <a:solidFill>
                  <a:schemeClr val="bg1"/>
                </a:solidFill>
              </a:rPr>
              <a:t>ها در طویله ها نباشند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هللو هللویاه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8560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هللویاه </a:t>
            </a:r>
            <a:r>
              <a:rPr lang="fa-IR" sz="4800" dirty="0">
                <a:solidFill>
                  <a:schemeClr val="bg1"/>
                </a:solidFill>
              </a:rPr>
              <a:t>هللویاه هللویاه هللو هللویاه 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0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79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8</cp:revision>
  <dcterms:created xsi:type="dcterms:W3CDTF">2011-05-14T06:34:24Z</dcterms:created>
  <dcterms:modified xsi:type="dcterms:W3CDTF">2019-01-08T00:13:36Z</dcterms:modified>
</cp:coreProperties>
</file>