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456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3DEA-7937-4752-BF51-AEBD2E70DFE1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پدر، می پرستم تو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گویم، بخاطر 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عیسی، می‌ستایم تو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بخشید، گناهان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960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خداوند، پریشان حالم من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دستم را بگیر، خسته از دورانم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خداوند، بداد من برس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 لمس نما، با نسیم پر مهر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2518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2011-05-22T00:14:17Z</dcterms:created>
  <dcterms:modified xsi:type="dcterms:W3CDTF">2011-05-22T00:16:36Z</dcterms:modified>
</cp:coreProperties>
</file>