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2" autoAdjust="0"/>
    <p:restoredTop sz="86406" autoAdjust="0"/>
  </p:normalViewPr>
  <p:slideViewPr>
    <p:cSldViewPr>
      <p:cViewPr varScale="1">
        <p:scale>
          <a:sx n="99" d="100"/>
          <a:sy n="99" d="100"/>
        </p:scale>
        <p:origin x="15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3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9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2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1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0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3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4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7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2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5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5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800" dirty="0" smtClean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درتو </a:t>
            </a:r>
            <a:r>
              <a:rPr lang="fa-IR" sz="4800" dirty="0">
                <a:solidFill>
                  <a:schemeClr val="bg1"/>
                </a:solidFill>
              </a:rPr>
              <a:t>جلال و در تو بقاست              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ای که پرستش بر تو سزاست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تو ازلی و تو ابدی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در تو بقا و بی تو فناست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11143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درگاه </a:t>
            </a:r>
            <a:r>
              <a:rPr lang="fa-IR" sz="4800" dirty="0">
                <a:solidFill>
                  <a:schemeClr val="bg1"/>
                </a:solidFill>
              </a:rPr>
              <a:t>قدست پر از جلال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نبیند نامت هرگز زوال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قدوس ای قدوس خدای پاک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محبت تو بی انتهاست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94452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نور </a:t>
            </a:r>
            <a:r>
              <a:rPr lang="fa-IR" sz="4800" dirty="0">
                <a:solidFill>
                  <a:schemeClr val="bg1"/>
                </a:solidFill>
              </a:rPr>
              <a:t>حقیقت باشد رخشان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از تو که هستی نور جهان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بی نور تو ما در ظلمتیم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از تو منور دلهای ماست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62716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ما مسکینان </a:t>
            </a:r>
            <a:r>
              <a:rPr lang="fa-IR" sz="4800" dirty="0">
                <a:solidFill>
                  <a:schemeClr val="bg1"/>
                </a:solidFill>
              </a:rPr>
              <a:t>و گنهکاران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ما دردمندان و ما بی کسان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از بهر درمان آمده ایم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چون که درگاهت دارالشفاست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6872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82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Joe-1</cp:lastModifiedBy>
  <cp:revision>6</cp:revision>
  <dcterms:created xsi:type="dcterms:W3CDTF">2011-05-14T06:34:24Z</dcterms:created>
  <dcterms:modified xsi:type="dcterms:W3CDTF">2019-01-08T00:00:18Z</dcterms:modified>
</cp:coreProperties>
</file>