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4" r:id="rId5"/>
    <p:sldId id="27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5" autoAdjust="0"/>
    <p:restoredTop sz="94640" autoAdjust="0"/>
  </p:normalViewPr>
  <p:slideViewPr>
    <p:cSldViewPr>
      <p:cViewPr varScale="1">
        <p:scale>
          <a:sx n="108" d="100"/>
          <a:sy n="108" d="100"/>
        </p:scale>
        <p:origin x="16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-22860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4800" dirty="0" smtClean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مژده عیسی به دنیا آمد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مژده منجی بشر آمد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اینک خدا با ما بود</a:t>
            </a:r>
            <a:endParaRPr lang="en-US" sz="4800" dirty="0">
              <a:solidFill>
                <a:schemeClr val="bg1"/>
              </a:solidFill>
            </a:endParaRPr>
          </a:p>
          <a:p>
            <a:pPr rtl="1"/>
            <a:r>
              <a:rPr lang="fa-IR" sz="4800" dirty="0">
                <a:solidFill>
                  <a:schemeClr val="bg1"/>
                </a:solidFill>
              </a:rPr>
              <a:t>مژده ی روح القدس آمد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شهر داوود مسیحا 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آن خداوند کبریا را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بین چگونه تولد شده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منور ساخته قلب ما را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6858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طفلی در قنداق پیچیده بین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آخور او را خوابیده بین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نور عالم هویدا شده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کلمه را مجسم ببین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 smtClean="0">
                <a:solidFill>
                  <a:schemeClr val="bg1"/>
                </a:solidFill>
              </a:rPr>
              <a:t>این </a:t>
            </a:r>
            <a:r>
              <a:rPr lang="fa-IR" sz="4800" dirty="0">
                <a:solidFill>
                  <a:schemeClr val="bg1"/>
                </a:solidFill>
              </a:rPr>
              <a:t>روز خوش ازایزد بود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عیسی هدیه پدر بود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او وعده داد و کرده وفا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زندگی ما از او بود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03276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096000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endParaRPr lang="fa-IR" sz="4800" dirty="0" smtClean="0">
              <a:solidFill>
                <a:schemeClr val="bg1"/>
              </a:solidFill>
              <a:cs typeface="2  Shiraz" panose="00000400000000000000" pitchFamily="2" charset="-78"/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خدا را بر سما بر زمین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>
                <a:solidFill>
                  <a:schemeClr val="bg1"/>
                </a:solidFill>
              </a:rPr>
              <a:t>سلامتی </a:t>
            </a:r>
            <a:r>
              <a:rPr lang="fa-IR" sz="4800" smtClean="0">
                <a:solidFill>
                  <a:schemeClr val="bg1"/>
                </a:solidFill>
              </a:rPr>
              <a:t>بادا و </a:t>
            </a:r>
            <a:r>
              <a:rPr lang="fa-IR" sz="4800" dirty="0">
                <a:solidFill>
                  <a:schemeClr val="bg1"/>
                </a:solidFill>
              </a:rPr>
              <a:t>بیش از این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 rtl="1">
              <a:buNone/>
            </a:pPr>
            <a:r>
              <a:rPr lang="fa-IR" sz="4800" dirty="0">
                <a:solidFill>
                  <a:schemeClr val="bg1"/>
                </a:solidFill>
              </a:rPr>
              <a:t>در میان ما رضامندی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fa-IR" sz="4800" dirty="0">
                <a:solidFill>
                  <a:schemeClr val="bg1"/>
                </a:solidFill>
              </a:rPr>
              <a:t>بود هم در اعلی علیین</a:t>
            </a:r>
            <a:endParaRPr lang="en-US" sz="4800" dirty="0">
              <a:solidFill>
                <a:schemeClr val="bg1"/>
              </a:solidFill>
              <a:cs typeface="2  Shir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85541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97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2  Shiraz</vt:lpstr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Joe-1</cp:lastModifiedBy>
  <cp:revision>15</cp:revision>
  <dcterms:created xsi:type="dcterms:W3CDTF">2011-05-11T04:49:46Z</dcterms:created>
  <dcterms:modified xsi:type="dcterms:W3CDTF">2019-12-14T01:29:54Z</dcterms:modified>
</cp:coreProperties>
</file>