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16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b="1" dirty="0" smtClean="0">
              <a:solidFill>
                <a:schemeClr val="bg1"/>
              </a:solidFill>
            </a:endParaRPr>
          </a:p>
          <a:p>
            <a:pPr rtl="1"/>
            <a:r>
              <a:rPr lang="ar-SA" sz="4800" b="1" dirty="0" smtClean="0">
                <a:solidFill>
                  <a:schemeClr val="bg1"/>
                </a:solidFill>
              </a:rPr>
              <a:t>همه </a:t>
            </a:r>
            <a:r>
              <a:rPr lang="ar-SA" sz="4800" b="1" dirty="0">
                <a:solidFill>
                  <a:schemeClr val="bg1"/>
                </a:solidFill>
              </a:rPr>
              <a:t>جا جنگ و </a:t>
            </a:r>
            <a:r>
              <a:rPr lang="ar-SA" sz="4800" b="1" dirty="0" smtClean="0">
                <a:solidFill>
                  <a:schemeClr val="bg1"/>
                </a:solidFill>
              </a:rPr>
              <a:t>ستیزه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rtl="1"/>
            <a:r>
              <a:rPr lang="ar-SA" sz="4800" b="1" dirty="0" smtClean="0">
                <a:solidFill>
                  <a:schemeClr val="bg1"/>
                </a:solidFill>
              </a:rPr>
              <a:t>همه </a:t>
            </a:r>
            <a:r>
              <a:rPr lang="ar-SA" sz="4800" b="1" dirty="0">
                <a:solidFill>
                  <a:schemeClr val="bg1"/>
                </a:solidFill>
              </a:rPr>
              <a:t>جا ناله و ماتم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ar-SA" sz="4800" b="1" dirty="0">
                <a:solidFill>
                  <a:schemeClr val="bg1"/>
                </a:solidFill>
              </a:rPr>
              <a:t>همه جا فریاد و </a:t>
            </a:r>
            <a:r>
              <a:rPr lang="ar-SA" sz="4800" b="1" dirty="0" smtClean="0">
                <a:solidFill>
                  <a:schemeClr val="bg1"/>
                </a:solidFill>
              </a:rPr>
              <a:t>درده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rtl="1"/>
            <a:r>
              <a:rPr lang="ar-SA" sz="4800" b="1" dirty="0" smtClean="0">
                <a:solidFill>
                  <a:schemeClr val="bg1"/>
                </a:solidFill>
              </a:rPr>
              <a:t>همه </a:t>
            </a:r>
            <a:r>
              <a:rPr lang="ar-SA" sz="4800" b="1" dirty="0">
                <a:solidFill>
                  <a:schemeClr val="bg1"/>
                </a:solidFill>
              </a:rPr>
              <a:t>جا غم خونه کرده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بهار می مونه</a:t>
            </a:r>
            <a:r>
              <a:rPr lang="ar-SA" sz="4800" dirty="0">
                <a:solidFill>
                  <a:schemeClr val="bg1"/>
                </a:solidFill>
              </a:rPr>
              <a:t>	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کوچه </a:t>
            </a:r>
            <a:r>
              <a:rPr lang="ar-SA" sz="4800" b="1" dirty="0">
                <a:solidFill>
                  <a:schemeClr val="bg1"/>
                </a:solidFill>
              </a:rPr>
              <a:t>هاش پر گل و سبزه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تو باغچه </a:t>
            </a:r>
            <a:r>
              <a:rPr lang="ar-SA" sz="4800" b="1" dirty="0" smtClean="0">
                <a:solidFill>
                  <a:schemeClr val="bg1"/>
                </a:solidFill>
              </a:rPr>
              <a:t>هاشون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خار </a:t>
            </a:r>
            <a:r>
              <a:rPr lang="ar-SA" sz="4800" b="1" dirty="0">
                <a:solidFill>
                  <a:schemeClr val="bg1"/>
                </a:solidFill>
              </a:rPr>
              <a:t>و خس عمری نداره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67058"/>
      </p:ext>
    </p:extLst>
  </p:cSld>
  <p:clrMapOvr>
    <a:masterClrMapping/>
  </p:clrMapOvr>
  <p:transition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همۀ </a:t>
            </a:r>
            <a:r>
              <a:rPr lang="ar-SA" sz="4800" b="1" dirty="0" smtClean="0">
                <a:solidFill>
                  <a:schemeClr val="bg1"/>
                </a:solidFill>
              </a:rPr>
              <a:t>دستها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بلند </a:t>
            </a:r>
            <a:r>
              <a:rPr lang="ar-SA" sz="4800" b="1" dirty="0">
                <a:solidFill>
                  <a:schemeClr val="bg1"/>
                </a:solidFill>
              </a:rPr>
              <a:t>سوی آسمونه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همۀ </a:t>
            </a:r>
            <a:r>
              <a:rPr lang="ar-SA" sz="4800" b="1" dirty="0" smtClean="0">
                <a:solidFill>
                  <a:schemeClr val="bg1"/>
                </a:solidFill>
              </a:rPr>
              <a:t>حرفها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وصف </a:t>
            </a:r>
            <a:r>
              <a:rPr lang="ar-SA" sz="4800" b="1" dirty="0">
                <a:solidFill>
                  <a:schemeClr val="bg1"/>
                </a:solidFill>
              </a:rPr>
              <a:t>رب مهربونه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48724"/>
      </p:ext>
    </p:extLst>
  </p:cSld>
  <p:clrMapOvr>
    <a:masterClrMapping/>
  </p:clrMapOvr>
  <p:transition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گناه </a:t>
            </a:r>
            <a:r>
              <a:rPr lang="ar-SA" sz="4800" b="1" dirty="0" smtClean="0">
                <a:solidFill>
                  <a:schemeClr val="bg1"/>
                </a:solidFill>
              </a:rPr>
              <a:t>مصلوبه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 </a:t>
            </a:r>
            <a:r>
              <a:rPr lang="ar-SA" sz="4800" b="1" dirty="0">
                <a:solidFill>
                  <a:schemeClr val="bg1"/>
                </a:solidFill>
              </a:rPr>
              <a:t>که عیسی محبوبه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خدا </a:t>
            </a:r>
            <a:r>
              <a:rPr lang="ar-SA" sz="4800" b="1" dirty="0" smtClean="0">
                <a:solidFill>
                  <a:schemeClr val="bg1"/>
                </a:solidFill>
              </a:rPr>
              <a:t>پدره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اینجاست </a:t>
            </a:r>
            <a:r>
              <a:rPr lang="ar-SA" sz="4800" b="1" dirty="0">
                <a:solidFill>
                  <a:schemeClr val="bg1"/>
                </a:solidFill>
              </a:rPr>
              <a:t>که آدم می مونه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79943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من </a:t>
            </a:r>
            <a:r>
              <a:rPr lang="ar-SA" sz="4800" b="1" dirty="0">
                <a:solidFill>
                  <a:schemeClr val="bg1"/>
                </a:solidFill>
              </a:rPr>
              <a:t>میخوام یه جای </a:t>
            </a:r>
            <a:r>
              <a:rPr lang="ar-SA" sz="4800" b="1" dirty="0" smtClean="0">
                <a:solidFill>
                  <a:schemeClr val="bg1"/>
                </a:solidFill>
              </a:rPr>
              <a:t>آروم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من </a:t>
            </a:r>
            <a:r>
              <a:rPr lang="ar-SA" sz="4800" b="1" dirty="0">
                <a:solidFill>
                  <a:schemeClr val="bg1"/>
                </a:solidFill>
              </a:rPr>
              <a:t>میخوام یه جای خلوت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خونۀ عشق و محبت </a:t>
            </a:r>
            <a:endParaRPr lang="fa-IR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اونجاست </a:t>
            </a:r>
            <a:r>
              <a:rPr lang="ar-SA" sz="4800" b="1" dirty="0">
                <a:solidFill>
                  <a:schemeClr val="bg1"/>
                </a:solidFill>
              </a:rPr>
              <a:t>که آدم می مونه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عشق و </a:t>
            </a:r>
            <a:r>
              <a:rPr lang="ar-SA" sz="4800" b="1" dirty="0" smtClean="0">
                <a:solidFill>
                  <a:schemeClr val="bg1"/>
                </a:solidFill>
              </a:rPr>
              <a:t>محبت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میشکفه </a:t>
            </a:r>
            <a:r>
              <a:rPr lang="ar-SA" sz="4800" b="1" dirty="0">
                <a:solidFill>
                  <a:schemeClr val="bg1"/>
                </a:solidFill>
              </a:rPr>
              <a:t>تو دلهای سخت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اشکها پاک میشه	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انگشت </a:t>
            </a:r>
            <a:r>
              <a:rPr lang="ar-SA" sz="4800" b="1" dirty="0">
                <a:solidFill>
                  <a:schemeClr val="bg1"/>
                </a:solidFill>
              </a:rPr>
              <a:t>خدا تَر میشه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 </a:t>
            </a:r>
            <a:r>
              <a:rPr lang="ar-SA" sz="4800" b="1" dirty="0">
                <a:solidFill>
                  <a:schemeClr val="bg1"/>
                </a:solidFill>
              </a:rPr>
              <a:t>که غبار پاتُ	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میشورن </a:t>
            </a:r>
            <a:r>
              <a:rPr lang="ar-SA" sz="4800" b="1" dirty="0">
                <a:solidFill>
                  <a:schemeClr val="bg1"/>
                </a:solidFill>
              </a:rPr>
              <a:t>با اشک چشم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شب </a:t>
            </a:r>
            <a:r>
              <a:rPr lang="ar-SA" sz="4800" b="1" dirty="0" smtClean="0">
                <a:solidFill>
                  <a:schemeClr val="bg1"/>
                </a:solidFill>
              </a:rPr>
              <a:t>سیاتُ</a:t>
            </a:r>
            <a:endParaRPr lang="fa-IR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با </a:t>
            </a:r>
            <a:r>
              <a:rPr lang="ar-SA" sz="4800" b="1" dirty="0">
                <a:solidFill>
                  <a:schemeClr val="bg1"/>
                </a:solidFill>
              </a:rPr>
              <a:t>طلوع صبح می کنن</a:t>
            </a:r>
            <a:r>
              <a:rPr lang="en-GB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10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 </a:t>
            </a:r>
            <a:r>
              <a:rPr lang="ar-SA" sz="4800" b="1" dirty="0">
                <a:solidFill>
                  <a:schemeClr val="bg1"/>
                </a:solidFill>
              </a:rPr>
              <a:t>که دل </a:t>
            </a:r>
            <a:r>
              <a:rPr lang="ar-SA" sz="4800" b="1" dirty="0" smtClean="0">
                <a:solidFill>
                  <a:schemeClr val="bg1"/>
                </a:solidFill>
              </a:rPr>
              <a:t>زخمیتُ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می </a:t>
            </a:r>
            <a:r>
              <a:rPr lang="ar-SA" sz="4800" b="1" dirty="0">
                <a:solidFill>
                  <a:schemeClr val="bg1"/>
                </a:solidFill>
              </a:rPr>
              <a:t>زارن مرهم عشق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یتیم نداره 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 </a:t>
            </a:r>
            <a:r>
              <a:rPr lang="ar-SA" sz="4800" b="1" dirty="0">
                <a:solidFill>
                  <a:schemeClr val="bg1"/>
                </a:solidFill>
              </a:rPr>
              <a:t>که فقیر جا داره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724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اونجا </a:t>
            </a:r>
            <a:r>
              <a:rPr lang="ar-SA" sz="4800" b="1" dirty="0">
                <a:solidFill>
                  <a:schemeClr val="bg1"/>
                </a:solidFill>
              </a:rPr>
              <a:t>که غم جا </a:t>
            </a:r>
            <a:r>
              <a:rPr lang="ar-SA" sz="4800" b="1" dirty="0" smtClean="0">
                <a:solidFill>
                  <a:schemeClr val="bg1"/>
                </a:solidFill>
              </a:rPr>
              <a:t>نداره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شادیش </a:t>
            </a:r>
            <a:r>
              <a:rPr lang="ar-SA" sz="4800" b="1" dirty="0">
                <a:solidFill>
                  <a:schemeClr val="bg1"/>
                </a:solidFill>
              </a:rPr>
              <a:t>اشکتو در میاره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بخشیده </a:t>
            </a:r>
            <a:r>
              <a:rPr lang="ar-SA" sz="4800" b="1" dirty="0" smtClean="0">
                <a:solidFill>
                  <a:schemeClr val="bg1"/>
                </a:solidFill>
              </a:rPr>
              <a:t>میشی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اینجاست </a:t>
            </a:r>
            <a:r>
              <a:rPr lang="ar-SA" sz="4800" b="1" dirty="0">
                <a:solidFill>
                  <a:schemeClr val="bg1"/>
                </a:solidFill>
              </a:rPr>
              <a:t>که آدم می مونه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454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آبهاش </a:t>
            </a:r>
            <a:r>
              <a:rPr lang="ar-SA" sz="4800" b="1" dirty="0" smtClean="0">
                <a:solidFill>
                  <a:schemeClr val="bg1"/>
                </a:solidFill>
              </a:rPr>
              <a:t>شیرینه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تلخیها </a:t>
            </a:r>
            <a:r>
              <a:rPr lang="ar-SA" sz="4800" b="1" dirty="0">
                <a:solidFill>
                  <a:schemeClr val="bg1"/>
                </a:solidFill>
              </a:rPr>
              <a:t>از دل بیرونه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همه آشتی ان</a:t>
            </a:r>
            <a:r>
              <a:rPr lang="ar-SA" sz="4800" dirty="0">
                <a:solidFill>
                  <a:schemeClr val="bg1"/>
                </a:solidFill>
              </a:rPr>
              <a:t>	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درستن </a:t>
            </a:r>
            <a:r>
              <a:rPr lang="ar-SA" sz="4800" b="1" dirty="0">
                <a:solidFill>
                  <a:schemeClr val="bg1"/>
                </a:solidFill>
              </a:rPr>
              <a:t>و تو راستی 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71369"/>
      </p:ext>
    </p:extLst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کلبۀ </a:t>
            </a:r>
            <a:r>
              <a:rPr lang="ar-SA" sz="4800" b="1" dirty="0" smtClean="0">
                <a:solidFill>
                  <a:schemeClr val="bg1"/>
                </a:solidFill>
              </a:rPr>
              <a:t>عشقه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درش </a:t>
            </a:r>
            <a:r>
              <a:rPr lang="ar-SA" sz="4800" b="1" dirty="0">
                <a:solidFill>
                  <a:schemeClr val="bg1"/>
                </a:solidFill>
              </a:rPr>
              <a:t>بازه به روی تشنه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خسته و </a:t>
            </a:r>
            <a:r>
              <a:rPr lang="ar-SA" sz="4800" b="1" dirty="0" smtClean="0">
                <a:solidFill>
                  <a:schemeClr val="bg1"/>
                </a:solidFill>
              </a:rPr>
              <a:t>کوفته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سرش </a:t>
            </a:r>
            <a:r>
              <a:rPr lang="ar-SA" sz="4800" b="1" dirty="0">
                <a:solidFill>
                  <a:schemeClr val="bg1"/>
                </a:solidFill>
              </a:rPr>
              <a:t>رو شونۀ دوسته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96850"/>
      </p:ext>
    </p:extLst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صفای </a:t>
            </a:r>
            <a:r>
              <a:rPr lang="ar-SA" sz="4800" b="1" dirty="0" smtClean="0">
                <a:solidFill>
                  <a:schemeClr val="bg1"/>
                </a:solidFill>
              </a:rPr>
              <a:t>قلبه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دردهاتو </a:t>
            </a:r>
            <a:r>
              <a:rPr lang="ar-SA" sz="4800" b="1" dirty="0">
                <a:solidFill>
                  <a:schemeClr val="bg1"/>
                </a:solidFill>
              </a:rPr>
              <a:t>یکی میشنوه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>
                <a:solidFill>
                  <a:schemeClr val="bg1"/>
                </a:solidFill>
              </a:rPr>
              <a:t>اونجا که فریاد </a:t>
            </a:r>
            <a:r>
              <a:rPr lang="ar-SA" sz="4800" b="1" dirty="0" smtClean="0">
                <a:solidFill>
                  <a:schemeClr val="bg1"/>
                </a:solidFill>
              </a:rPr>
              <a:t>دلت</a:t>
            </a: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به </a:t>
            </a:r>
            <a:r>
              <a:rPr lang="ar-SA" sz="4800" b="1" dirty="0">
                <a:solidFill>
                  <a:schemeClr val="bg1"/>
                </a:solidFill>
              </a:rPr>
              <a:t>گوش خدا میرسه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16895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174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11</cp:revision>
  <dcterms:created xsi:type="dcterms:W3CDTF">2011-05-11T04:49:46Z</dcterms:created>
  <dcterms:modified xsi:type="dcterms:W3CDTF">2018-11-08T20:12:02Z</dcterms:modified>
</cp:coreProperties>
</file>