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40" autoAdjust="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381000"/>
            <a:ext cx="9144000" cy="6858000"/>
          </a:xfrm>
        </p:spPr>
        <p:txBody>
          <a:bodyPr>
            <a:normAutofit/>
          </a:bodyPr>
          <a:lstStyle/>
          <a:p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Shiraz" panose="00000400000000000000" pitchFamily="2" charset="-78"/>
            </a:endParaRPr>
          </a:p>
          <a:p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Shiraz" panose="00000400000000000000" pitchFamily="2" charset="-78"/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  <a:cs typeface="2  Shiraz" panose="00000400000000000000" pitchFamily="2" charset="-78"/>
              </a:rPr>
              <a:t>اي خداوند مهربان، منجي من تويي!</a:t>
            </a:r>
            <a:endParaRPr lang="en-US" sz="4800" dirty="0">
              <a:solidFill>
                <a:schemeClr val="bg1"/>
              </a:solidFill>
              <a:cs typeface="2  Shiraz" panose="00000400000000000000" pitchFamily="2" charset="-78"/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  <a:cs typeface="2  Shiraz" panose="00000400000000000000" pitchFamily="2" charset="-78"/>
              </a:rPr>
              <a:t>در تو بود  نور و حيات</a:t>
            </a:r>
            <a:endParaRPr lang="en-US" sz="4800" dirty="0">
              <a:solidFill>
                <a:schemeClr val="bg1"/>
              </a:solidFill>
              <a:cs typeface="2  Shiraz" panose="00000400000000000000" pitchFamily="2" charset="-78"/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  <a:cs typeface="2  Shiraz" panose="00000400000000000000" pitchFamily="2" charset="-78"/>
              </a:rPr>
              <a:t> تويي شبان آسماني</a:t>
            </a:r>
            <a:endParaRPr lang="en-US" sz="4800" dirty="0">
              <a:solidFill>
                <a:schemeClr val="bg1"/>
              </a:solidFill>
              <a:cs typeface="2  Shiraz" panose="00000400000000000000" pitchFamily="2" charset="-78"/>
            </a:endParaRPr>
          </a:p>
          <a:p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Shir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4800" b="1" dirty="0" smtClean="0">
              <a:solidFill>
                <a:schemeClr val="bg1"/>
              </a:solidFill>
              <a:cs typeface="2  Shiraz" panose="00000400000000000000" pitchFamily="2" charset="-78"/>
            </a:endParaRPr>
          </a:p>
          <a:p>
            <a:pPr marL="0" indent="0" algn="ctr" rtl="1">
              <a:buNone/>
            </a:pPr>
            <a:r>
              <a:rPr lang="fa-IR" sz="4800" b="1" dirty="0" smtClean="0">
                <a:solidFill>
                  <a:schemeClr val="bg1"/>
                </a:solidFill>
                <a:cs typeface="2  Shiraz" panose="00000400000000000000" pitchFamily="2" charset="-78"/>
              </a:rPr>
              <a:t>تنها </a:t>
            </a:r>
            <a:r>
              <a:rPr lang="fa-IR" sz="4800" b="1" dirty="0">
                <a:solidFill>
                  <a:schemeClr val="bg1"/>
                </a:solidFill>
                <a:cs typeface="2  Shiraz" panose="00000400000000000000" pitchFamily="2" charset="-78"/>
              </a:rPr>
              <a:t>ملجايم تو هستي؛ </a:t>
            </a:r>
            <a:endParaRPr lang="en-US" sz="4800" dirty="0">
              <a:solidFill>
                <a:schemeClr val="bg1"/>
              </a:solidFill>
              <a:cs typeface="2  Shiraz" panose="00000400000000000000" pitchFamily="2" charset="-78"/>
            </a:endParaRPr>
          </a:p>
          <a:p>
            <a:pPr marL="0" indent="0" algn="ctr" rtl="1">
              <a:buNone/>
            </a:pPr>
            <a:r>
              <a:rPr lang="fa-IR" sz="4800" b="1" dirty="0">
                <a:solidFill>
                  <a:schemeClr val="bg1"/>
                </a:solidFill>
                <a:cs typeface="2  Shiraz" panose="00000400000000000000" pitchFamily="2" charset="-78"/>
              </a:rPr>
              <a:t>حامي و راهم تو هستي!</a:t>
            </a:r>
            <a:endParaRPr lang="en-US" sz="4800" dirty="0">
              <a:solidFill>
                <a:schemeClr val="bg1"/>
              </a:solidFill>
              <a:cs typeface="2  Shiraz" panose="00000400000000000000" pitchFamily="2" charset="-78"/>
            </a:endParaRPr>
          </a:p>
          <a:p>
            <a:pPr marL="0" indent="0" algn="ctr" rtl="1">
              <a:buNone/>
            </a:pPr>
            <a:r>
              <a:rPr lang="fa-IR" sz="4800" b="1" dirty="0">
                <a:solidFill>
                  <a:schemeClr val="bg1"/>
                </a:solidFill>
                <a:cs typeface="2  Shiraz" panose="00000400000000000000" pitchFamily="2" charset="-78"/>
              </a:rPr>
              <a:t>جز تو هيچ ياري ندارم؛ </a:t>
            </a:r>
            <a:endParaRPr lang="en-US" sz="4800" dirty="0">
              <a:solidFill>
                <a:schemeClr val="bg1"/>
              </a:solidFill>
              <a:cs typeface="2  Shiraz" panose="00000400000000000000" pitchFamily="2" charset="-78"/>
            </a:endParaRPr>
          </a:p>
          <a:p>
            <a:pPr marL="0" indent="0" algn="ctr" rtl="1">
              <a:buNone/>
            </a:pPr>
            <a:r>
              <a:rPr lang="fa-IR" sz="4800" b="1" dirty="0">
                <a:solidFill>
                  <a:schemeClr val="bg1"/>
                </a:solidFill>
                <a:cs typeface="2  Shiraz" panose="00000400000000000000" pitchFamily="2" charset="-78"/>
              </a:rPr>
              <a:t>معبود من تويي!</a:t>
            </a:r>
            <a:endParaRPr lang="en-US" sz="4800" dirty="0">
              <a:solidFill>
                <a:schemeClr val="bg1"/>
              </a:solidFill>
              <a:cs typeface="2  Shir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4800" dirty="0" smtClean="0">
              <a:solidFill>
                <a:schemeClr val="bg1"/>
              </a:solidFill>
              <a:cs typeface="2  Shiraz" panose="00000400000000000000" pitchFamily="2" charset="-78"/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  <a:cs typeface="2  Shiraz" panose="00000400000000000000" pitchFamily="2" charset="-78"/>
              </a:rPr>
              <a:t>با </a:t>
            </a:r>
            <a:r>
              <a:rPr lang="fa-IR" sz="4800" dirty="0">
                <a:solidFill>
                  <a:schemeClr val="bg1"/>
                </a:solidFill>
                <a:cs typeface="2  Shiraz" panose="00000400000000000000" pitchFamily="2" charset="-78"/>
              </a:rPr>
              <a:t>اشتياقي بس عظيم، </a:t>
            </a:r>
            <a:endParaRPr lang="en-US" sz="4800" dirty="0">
              <a:solidFill>
                <a:schemeClr val="bg1"/>
              </a:solidFill>
              <a:cs typeface="2  Shiraz" panose="00000400000000000000" pitchFamily="2" charset="-78"/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  <a:cs typeface="2  Shiraz" panose="00000400000000000000" pitchFamily="2" charset="-78"/>
              </a:rPr>
              <a:t>حضورت را خواهم.</a:t>
            </a:r>
            <a:endParaRPr lang="en-US" sz="4800" dirty="0">
              <a:solidFill>
                <a:schemeClr val="bg1"/>
              </a:solidFill>
              <a:cs typeface="2  Shiraz" panose="00000400000000000000" pitchFamily="2" charset="-78"/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  <a:cs typeface="2  Shiraz" panose="00000400000000000000" pitchFamily="2" charset="-78"/>
              </a:rPr>
              <a:t>با حمد و تسبيح و سرود،</a:t>
            </a:r>
            <a:endParaRPr lang="en-US" sz="4800" dirty="0">
              <a:solidFill>
                <a:schemeClr val="bg1"/>
              </a:solidFill>
              <a:cs typeface="2  Shiraz" panose="00000400000000000000" pitchFamily="2" charset="-78"/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  <a:cs typeface="2  Shiraz" panose="00000400000000000000" pitchFamily="2" charset="-78"/>
              </a:rPr>
              <a:t>اندر حضور تو سرايم.</a:t>
            </a:r>
            <a:endParaRPr lang="en-US" sz="4800" dirty="0">
              <a:solidFill>
                <a:schemeClr val="bg1"/>
              </a:solidFill>
              <a:cs typeface="2  Shir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297072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4800" b="1" dirty="0" smtClean="0">
              <a:solidFill>
                <a:schemeClr val="bg1"/>
              </a:solidFill>
              <a:cs typeface="2  Shiraz" panose="00000400000000000000" pitchFamily="2" charset="-78"/>
            </a:endParaRPr>
          </a:p>
          <a:p>
            <a:pPr marL="0" indent="0" algn="ctr" rtl="1">
              <a:buNone/>
            </a:pPr>
            <a:r>
              <a:rPr lang="fa-IR" sz="4800" b="1" dirty="0" smtClean="0">
                <a:solidFill>
                  <a:schemeClr val="bg1"/>
                </a:solidFill>
                <a:cs typeface="2  Shiraz" panose="00000400000000000000" pitchFamily="2" charset="-78"/>
              </a:rPr>
              <a:t>تنها </a:t>
            </a:r>
            <a:r>
              <a:rPr lang="fa-IR" sz="4800" b="1" dirty="0">
                <a:solidFill>
                  <a:schemeClr val="bg1"/>
                </a:solidFill>
                <a:cs typeface="2  Shiraz" panose="00000400000000000000" pitchFamily="2" charset="-78"/>
              </a:rPr>
              <a:t>ملجايم تو هستي؛ </a:t>
            </a:r>
            <a:endParaRPr lang="en-US" sz="4800" dirty="0">
              <a:solidFill>
                <a:schemeClr val="bg1"/>
              </a:solidFill>
              <a:cs typeface="2  Shiraz" panose="00000400000000000000" pitchFamily="2" charset="-78"/>
            </a:endParaRPr>
          </a:p>
          <a:p>
            <a:pPr marL="0" indent="0" algn="ctr" rtl="1">
              <a:buNone/>
            </a:pPr>
            <a:r>
              <a:rPr lang="fa-IR" sz="4800" b="1" dirty="0">
                <a:solidFill>
                  <a:schemeClr val="bg1"/>
                </a:solidFill>
                <a:cs typeface="2  Shiraz" panose="00000400000000000000" pitchFamily="2" charset="-78"/>
              </a:rPr>
              <a:t>حامي و راهم تو هستي!</a:t>
            </a:r>
            <a:endParaRPr lang="en-US" sz="4800" dirty="0">
              <a:solidFill>
                <a:schemeClr val="bg1"/>
              </a:solidFill>
              <a:cs typeface="2  Shiraz" panose="00000400000000000000" pitchFamily="2" charset="-78"/>
            </a:endParaRPr>
          </a:p>
          <a:p>
            <a:pPr marL="0" indent="0" algn="ctr" rtl="1">
              <a:buNone/>
            </a:pPr>
            <a:r>
              <a:rPr lang="fa-IR" sz="4800" b="1" dirty="0">
                <a:solidFill>
                  <a:schemeClr val="bg1"/>
                </a:solidFill>
                <a:cs typeface="2  Shiraz" panose="00000400000000000000" pitchFamily="2" charset="-78"/>
              </a:rPr>
              <a:t>جز تو هيچ ياري ندارم؛ </a:t>
            </a:r>
            <a:endParaRPr lang="en-US" sz="4800" dirty="0">
              <a:solidFill>
                <a:schemeClr val="bg1"/>
              </a:solidFill>
              <a:cs typeface="2  Shiraz" panose="00000400000000000000" pitchFamily="2" charset="-78"/>
            </a:endParaRPr>
          </a:p>
          <a:p>
            <a:pPr marL="0" indent="0" algn="ctr" rtl="1">
              <a:buNone/>
            </a:pPr>
            <a:r>
              <a:rPr lang="fa-IR" sz="4800" b="1" dirty="0">
                <a:solidFill>
                  <a:schemeClr val="bg1"/>
                </a:solidFill>
                <a:cs typeface="2  Shiraz" panose="00000400000000000000" pitchFamily="2" charset="-78"/>
              </a:rPr>
              <a:t>معبود من تويي!</a:t>
            </a:r>
            <a:endParaRPr lang="en-US" sz="4800" dirty="0">
              <a:solidFill>
                <a:schemeClr val="bg1"/>
              </a:solidFill>
              <a:cs typeface="2  Shir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4867242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4800" dirty="0" smtClean="0">
              <a:solidFill>
                <a:schemeClr val="bg1"/>
              </a:solidFill>
              <a:cs typeface="2  Shiraz" panose="00000400000000000000" pitchFamily="2" charset="-78"/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  <a:cs typeface="2  Shiraz" panose="00000400000000000000" pitchFamily="2" charset="-78"/>
              </a:rPr>
              <a:t>اي </a:t>
            </a:r>
            <a:r>
              <a:rPr lang="fa-IR" sz="4800" dirty="0">
                <a:solidFill>
                  <a:schemeClr val="bg1"/>
                </a:solidFill>
                <a:cs typeface="2  Shiraz" panose="00000400000000000000" pitchFamily="2" charset="-78"/>
              </a:rPr>
              <a:t>خالق کل هستي،</a:t>
            </a:r>
            <a:endParaRPr lang="en-US" sz="4800" dirty="0">
              <a:solidFill>
                <a:schemeClr val="bg1"/>
              </a:solidFill>
              <a:cs typeface="2  Shiraz" panose="00000400000000000000" pitchFamily="2" charset="-78"/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  <a:cs typeface="2  Shiraz" panose="00000400000000000000" pitchFamily="2" charset="-78"/>
              </a:rPr>
              <a:t>تنها تو را جويم.</a:t>
            </a:r>
            <a:endParaRPr lang="en-US" sz="4800" dirty="0">
              <a:solidFill>
                <a:schemeClr val="bg1"/>
              </a:solidFill>
              <a:cs typeface="2  Shiraz" panose="00000400000000000000" pitchFamily="2" charset="-78"/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  <a:cs typeface="2  Shiraz" panose="00000400000000000000" pitchFamily="2" charset="-78"/>
              </a:rPr>
              <a:t>اي شفيع عالميان،</a:t>
            </a:r>
            <a:endParaRPr lang="en-US" sz="4800" dirty="0">
              <a:solidFill>
                <a:schemeClr val="bg1"/>
              </a:solidFill>
              <a:cs typeface="2  Shiraz" panose="00000400000000000000" pitchFamily="2" charset="-78"/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  <a:cs typeface="2  Shiraz" panose="00000400000000000000" pitchFamily="2" charset="-78"/>
              </a:rPr>
              <a:t>محبوب من تنها تو هستي.  </a:t>
            </a:r>
            <a:endParaRPr lang="en-US" sz="4800" dirty="0">
              <a:solidFill>
                <a:schemeClr val="bg1"/>
              </a:solidFill>
              <a:cs typeface="2  Shir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833570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4800" b="1" dirty="0" smtClean="0">
              <a:solidFill>
                <a:schemeClr val="bg1"/>
              </a:solidFill>
              <a:cs typeface="2  Shiraz" panose="00000400000000000000" pitchFamily="2" charset="-78"/>
            </a:endParaRPr>
          </a:p>
          <a:p>
            <a:pPr marL="0" indent="0" algn="ctr" rtl="1">
              <a:buNone/>
            </a:pPr>
            <a:r>
              <a:rPr lang="fa-IR" sz="4800" b="1" dirty="0" smtClean="0">
                <a:solidFill>
                  <a:schemeClr val="bg1"/>
                </a:solidFill>
                <a:cs typeface="2  Shiraz" panose="00000400000000000000" pitchFamily="2" charset="-78"/>
              </a:rPr>
              <a:t>تنها </a:t>
            </a:r>
            <a:r>
              <a:rPr lang="fa-IR" sz="4800" b="1" dirty="0">
                <a:solidFill>
                  <a:schemeClr val="bg1"/>
                </a:solidFill>
                <a:cs typeface="2  Shiraz" panose="00000400000000000000" pitchFamily="2" charset="-78"/>
              </a:rPr>
              <a:t>ملجايم تو هستي؛ </a:t>
            </a:r>
            <a:endParaRPr lang="en-US" sz="4800" dirty="0">
              <a:solidFill>
                <a:schemeClr val="bg1"/>
              </a:solidFill>
              <a:cs typeface="2  Shiraz" panose="00000400000000000000" pitchFamily="2" charset="-78"/>
            </a:endParaRPr>
          </a:p>
          <a:p>
            <a:pPr marL="0" indent="0" algn="ctr" rtl="1">
              <a:buNone/>
            </a:pPr>
            <a:r>
              <a:rPr lang="fa-IR" sz="4800" b="1" dirty="0">
                <a:solidFill>
                  <a:schemeClr val="bg1"/>
                </a:solidFill>
                <a:cs typeface="2  Shiraz" panose="00000400000000000000" pitchFamily="2" charset="-78"/>
              </a:rPr>
              <a:t>حامي و راهم تو هستي!</a:t>
            </a:r>
            <a:endParaRPr lang="en-US" sz="4800" dirty="0">
              <a:solidFill>
                <a:schemeClr val="bg1"/>
              </a:solidFill>
              <a:cs typeface="2  Shiraz" panose="00000400000000000000" pitchFamily="2" charset="-78"/>
            </a:endParaRPr>
          </a:p>
          <a:p>
            <a:pPr marL="0" indent="0" algn="ctr" rtl="1">
              <a:buNone/>
            </a:pPr>
            <a:r>
              <a:rPr lang="fa-IR" sz="4800" b="1" dirty="0">
                <a:solidFill>
                  <a:schemeClr val="bg1"/>
                </a:solidFill>
                <a:cs typeface="2  Shiraz" panose="00000400000000000000" pitchFamily="2" charset="-78"/>
              </a:rPr>
              <a:t>جز تو هيچ ياري ندارم؛ </a:t>
            </a:r>
            <a:endParaRPr lang="en-US" sz="4800" dirty="0">
              <a:solidFill>
                <a:schemeClr val="bg1"/>
              </a:solidFill>
              <a:cs typeface="2  Shiraz" panose="00000400000000000000" pitchFamily="2" charset="-78"/>
            </a:endParaRPr>
          </a:p>
          <a:p>
            <a:pPr marL="0" indent="0" algn="ctr" rtl="1">
              <a:buNone/>
            </a:pPr>
            <a:r>
              <a:rPr lang="fa-IR" sz="4800" b="1" dirty="0">
                <a:solidFill>
                  <a:schemeClr val="bg1"/>
                </a:solidFill>
                <a:cs typeface="2  Shiraz" panose="00000400000000000000" pitchFamily="2" charset="-78"/>
              </a:rPr>
              <a:t>معبود من تويي!</a:t>
            </a:r>
            <a:endParaRPr lang="en-US" sz="4800" dirty="0">
              <a:solidFill>
                <a:schemeClr val="bg1"/>
              </a:solidFill>
              <a:cs typeface="2  Shir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7978175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122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2  Shiraz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Joe-1</cp:lastModifiedBy>
  <cp:revision>7</cp:revision>
  <dcterms:created xsi:type="dcterms:W3CDTF">2011-05-11T04:49:46Z</dcterms:created>
  <dcterms:modified xsi:type="dcterms:W3CDTF">2018-11-08T19:39:06Z</dcterms:modified>
</cp:coreProperties>
</file>