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روی برگ گلها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روی قلب ودلها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روی بال دنيا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نوشتم نوشتم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 </a:t>
            </a:r>
            <a:r>
              <a:rPr lang="ar-SA" dirty="0">
                <a:solidFill>
                  <a:schemeClr val="bg1"/>
                </a:solidFill>
              </a:rPr>
              <a:t>روی صخره و آب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روی رويا و خواب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رو ژاله و حباب،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نوشتم</a:t>
            </a:r>
            <a:r>
              <a:rPr lang="ar-SA" dirty="0">
                <a:solidFill>
                  <a:schemeClr val="bg1"/>
                </a:solidFill>
              </a:rPr>
              <a:t> نوشتم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مسيح رهبر من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مسيح سرور من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مسيح خداوند و هميشه ياور من (2)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روی غنچه گل، رو آواز بلبل، روی ناز سنبل، سرودم </a:t>
            </a:r>
            <a:r>
              <a:rPr lang="ar-SA" dirty="0" smtClean="0">
                <a:solidFill>
                  <a:schemeClr val="bg1"/>
                </a:solidFill>
              </a:rPr>
              <a:t>سرودم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روی آسمانها، روی كهكشانها، رو امواج دريا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سرودم </a:t>
            </a:r>
            <a:r>
              <a:rPr lang="ar-SA" dirty="0">
                <a:solidFill>
                  <a:schemeClr val="bg1"/>
                </a:solidFill>
              </a:rPr>
              <a:t>سرودم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22608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مسيح رهبر من، مسيح سرور من، مسيح خداوند و هميشه ياور من (2)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27479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روی قلب هر يار، روی سنگ وديوار، روی قاب اسرار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كشيدم </a:t>
            </a:r>
            <a:r>
              <a:rPr lang="ar-SA" dirty="0" smtClean="0">
                <a:solidFill>
                  <a:schemeClr val="bg1"/>
                </a:solidFill>
              </a:rPr>
              <a:t>كشيدم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/>
            </a:r>
            <a:br>
              <a:rPr lang="ar-SA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روی آتش و جان، روی ابر و باران، روی چشم </a:t>
            </a:r>
            <a:r>
              <a:rPr lang="ar-SA" dirty="0" smtClean="0">
                <a:solidFill>
                  <a:schemeClr val="bg1"/>
                </a:solidFill>
              </a:rPr>
              <a:t>ياران،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 smtClean="0">
                <a:solidFill>
                  <a:schemeClr val="bg1"/>
                </a:solidFill>
              </a:rPr>
              <a:t>كشيدم </a:t>
            </a:r>
            <a:r>
              <a:rPr lang="ar-SA" dirty="0">
                <a:solidFill>
                  <a:schemeClr val="bg1"/>
                </a:solidFill>
              </a:rPr>
              <a:t>كشيدم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54911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مسيح رهبر من، مسيح سرور من، مسيح خداوند و هميشه ياور من (2)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11198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13</cp:revision>
  <dcterms:created xsi:type="dcterms:W3CDTF">2011-05-11T04:49:46Z</dcterms:created>
  <dcterms:modified xsi:type="dcterms:W3CDTF">2018-07-17T23:34:36Z</dcterms:modified>
</cp:coreProperties>
</file>