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 </a:t>
            </a:r>
          </a:p>
          <a:p>
            <a:r>
              <a:rPr lang="ar-SA" sz="3600" dirty="0">
                <a:solidFill>
                  <a:schemeClr val="bg1"/>
                </a:solidFill>
              </a:rPr>
              <a:t>شادان هستیم در عیسی بشکسته آن زنجیرها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ar-SA" sz="3600" dirty="0">
                <a:solidFill>
                  <a:schemeClr val="bg1"/>
                </a:solidFill>
              </a:rPr>
              <a:t>زنجیرهای درد و لعنت و گناه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ar-SA" sz="3600" dirty="0">
                <a:solidFill>
                  <a:schemeClr val="bg1"/>
                </a:solidFill>
              </a:rPr>
              <a:t>محبت او در ماست آزادی از آن ماست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ar-SA" sz="3600" dirty="0">
                <a:solidFill>
                  <a:schemeClr val="bg1"/>
                </a:solidFill>
              </a:rPr>
              <a:t>گر بمانیم در اتحاد با عیسی 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عشق تو بی نظیر است نام تو چه عجیب است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3600" dirty="0">
                <a:solidFill>
                  <a:schemeClr val="bg1"/>
                </a:solidFill>
              </a:rPr>
              <a:t>ای فروغ 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ar-SA" sz="3600" dirty="0" smtClean="0">
                <a:solidFill>
                  <a:schemeClr val="bg1"/>
                </a:solidFill>
              </a:rPr>
              <a:t>پر </a:t>
            </a:r>
            <a:r>
              <a:rPr lang="ar-SA" sz="3600" dirty="0">
                <a:solidFill>
                  <a:schemeClr val="bg1"/>
                </a:solidFill>
              </a:rPr>
              <a:t>جلال نورت زداید ملال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روح تو هادی ماست شادیت قوت ماست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پرستش از آن توست ای عیسی بهترین دوست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هلاک بودم در گناه نجات یافتم در عیسی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طاهر ساخته تمام وجودم را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سرایم با پیروزی سرودهای شادمانی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حمدش گویم نامش را برافرازم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عشق تو بی نظیر است نام تو چه عجیب است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3600" dirty="0">
                <a:solidFill>
                  <a:schemeClr val="bg1"/>
                </a:solidFill>
              </a:rPr>
              <a:t>ای </a:t>
            </a:r>
            <a:r>
              <a:rPr lang="ar-SA" sz="3600" dirty="0" smtClean="0">
                <a:solidFill>
                  <a:schemeClr val="bg1"/>
                </a:solidFill>
              </a:rPr>
              <a:t>فروغ</a:t>
            </a:r>
            <a:r>
              <a:rPr lang="en-US" sz="3600" smtClean="0">
                <a:solidFill>
                  <a:schemeClr val="bg1"/>
                </a:solidFill>
              </a:rPr>
              <a:t> </a:t>
            </a:r>
            <a:r>
              <a:rPr lang="ar-SA" sz="3600" smtClean="0">
                <a:solidFill>
                  <a:schemeClr val="bg1"/>
                </a:solidFill>
              </a:rPr>
              <a:t> </a:t>
            </a:r>
            <a:r>
              <a:rPr lang="ar-SA" sz="3600" dirty="0">
                <a:solidFill>
                  <a:schemeClr val="bg1"/>
                </a:solidFill>
              </a:rPr>
              <a:t>پر جلال نورت زداید ملال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روح تو هادی ماست شادیت قوت ماست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dirty="0">
                <a:solidFill>
                  <a:schemeClr val="bg1"/>
                </a:solidFill>
              </a:rPr>
              <a:t>پرستش از آن توست ای عیسی بهترین دوست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12</cp:revision>
  <dcterms:created xsi:type="dcterms:W3CDTF">2011-05-11T04:49:46Z</dcterms:created>
  <dcterms:modified xsi:type="dcterms:W3CDTF">2018-01-22T19:57:23Z</dcterms:modified>
</cp:coreProperties>
</file>