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6858000"/>
          </a:xfrm>
        </p:spPr>
        <p:txBody>
          <a:bodyPr>
            <a:normAutofit/>
          </a:bodyPr>
          <a:lstStyle/>
          <a:p>
            <a:r>
              <a:rPr lang="fa-IR" sz="3600" dirty="0">
                <a:solidFill>
                  <a:schemeClr val="bg1"/>
                </a:solidFill>
              </a:rPr>
              <a:t>شب بود و سرما و تاریکی زمین خسته ز بار گناه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fa-IR" sz="3600" dirty="0">
                <a:solidFill>
                  <a:schemeClr val="bg1"/>
                </a:solidFill>
              </a:rPr>
              <a:t>مجوسیان به دنبال نور نوری که تابد از آسمان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fa-IR" sz="3600" dirty="0">
                <a:solidFill>
                  <a:schemeClr val="bg1"/>
                </a:solidFill>
              </a:rPr>
              <a:t>وعده ای بود و بیت لحم مریم خسته ز تهمت ها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fa-IR" sz="3600" dirty="0">
                <a:solidFill>
                  <a:schemeClr val="bg1"/>
                </a:solidFill>
              </a:rPr>
              <a:t>او در پی مکانی بود که زاده شود مسیحا 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3600" dirty="0">
                <a:solidFill>
                  <a:schemeClr val="bg1"/>
                </a:solidFill>
              </a:rPr>
              <a:t>همه درها بسته و سرد نه نگاه مشتاق یا گرم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3600" dirty="0">
                <a:solidFill>
                  <a:schemeClr val="bg1"/>
                </a:solidFill>
              </a:rPr>
              <a:t>هرگز کسی نمی دانست که پسر خدا در اوست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3600" dirty="0">
                <a:solidFill>
                  <a:schemeClr val="bg1"/>
                </a:solidFill>
              </a:rPr>
              <a:t>نوری از آسمان تابان شد بر زمین تشنه بارید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3600" dirty="0">
                <a:solidFill>
                  <a:schemeClr val="bg1"/>
                </a:solidFill>
              </a:rPr>
              <a:t>نه درگهواره و نه در کاخ در آخوری پست و تاریک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3600" dirty="0">
                <a:solidFill>
                  <a:schemeClr val="bg1"/>
                </a:solidFill>
              </a:rPr>
              <a:t>کودکی زیبا و نورانی زاده شد طبق وعده اش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3600" dirty="0">
                <a:solidFill>
                  <a:schemeClr val="bg1"/>
                </a:solidFill>
              </a:rPr>
              <a:t>کلمه جسم </a:t>
            </a:r>
            <a:r>
              <a:rPr lang="fa-IR" sz="3600" dirty="0" smtClean="0">
                <a:solidFill>
                  <a:schemeClr val="bg1"/>
                </a:solidFill>
              </a:rPr>
              <a:t>را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fa-IR" sz="3600" dirty="0" smtClean="0">
                <a:solidFill>
                  <a:schemeClr val="bg1"/>
                </a:solidFill>
              </a:rPr>
              <a:t>بر </a:t>
            </a:r>
            <a:r>
              <a:rPr lang="fa-IR" sz="3600" dirty="0">
                <a:solidFill>
                  <a:schemeClr val="bg1"/>
                </a:solidFill>
              </a:rPr>
              <a:t>تن </a:t>
            </a:r>
            <a:r>
              <a:rPr lang="fa-IR" sz="3600" dirty="0" smtClean="0">
                <a:solidFill>
                  <a:schemeClr val="bg1"/>
                </a:solidFill>
              </a:rPr>
              <a:t>کرد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fa-IR" sz="3600" dirty="0" smtClean="0">
                <a:solidFill>
                  <a:schemeClr val="bg1"/>
                </a:solidFill>
              </a:rPr>
              <a:t>وعده </a:t>
            </a:r>
            <a:r>
              <a:rPr lang="fa-IR" sz="3600" dirty="0">
                <a:solidFill>
                  <a:schemeClr val="bg1"/>
                </a:solidFill>
              </a:rPr>
              <a:t>این بود خدا با ماست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3600" dirty="0">
                <a:solidFill>
                  <a:schemeClr val="bg1"/>
                </a:solidFill>
              </a:rPr>
              <a:t>مجوسیان از ایران زمین رسیدند به نور یزدان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3600" dirty="0">
                <a:solidFill>
                  <a:schemeClr val="bg1"/>
                </a:solidFill>
              </a:rPr>
              <a:t>با هدایا و پرستش دیدند آن مهر </a:t>
            </a:r>
            <a:r>
              <a:rPr lang="fa-IR" sz="3600" dirty="0" smtClean="0">
                <a:solidFill>
                  <a:schemeClr val="bg1"/>
                </a:solidFill>
              </a:rPr>
              <a:t>جاودان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3600" dirty="0" smtClean="0">
                <a:solidFill>
                  <a:schemeClr val="bg1"/>
                </a:solidFill>
              </a:rPr>
              <a:t>فرشتگان </a:t>
            </a:r>
            <a:r>
              <a:rPr lang="fa-IR" sz="3600" dirty="0">
                <a:solidFill>
                  <a:schemeClr val="bg1"/>
                </a:solidFill>
              </a:rPr>
              <a:t>نغمه دادند هللویاه آمد مسیحا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3600" dirty="0">
                <a:solidFill>
                  <a:schemeClr val="bg1"/>
                </a:solidFill>
              </a:rPr>
              <a:t>عمانوعیل خدا با ما عمانوعیل خدا با ما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3600" dirty="0">
                <a:solidFill>
                  <a:schemeClr val="bg1"/>
                </a:solidFill>
              </a:rPr>
              <a:t>نوری از آسمان تابان شد بر زمین تشنه بارید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3600" dirty="0">
                <a:solidFill>
                  <a:schemeClr val="bg1"/>
                </a:solidFill>
              </a:rPr>
              <a:t>نه درگهواره و نه در کاخ در آخوری پست و </a:t>
            </a:r>
            <a:r>
              <a:rPr lang="fa-IR" sz="3600" dirty="0" smtClean="0">
                <a:solidFill>
                  <a:schemeClr val="bg1"/>
                </a:solidFill>
              </a:rPr>
              <a:t>تاریک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3600" dirty="0" smtClean="0">
                <a:solidFill>
                  <a:schemeClr val="bg1"/>
                </a:solidFill>
              </a:rPr>
              <a:t>کودکی زیبا و نورانی زاده شد طبق وعده اش 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3600" dirty="0" smtClean="0">
                <a:solidFill>
                  <a:schemeClr val="bg1"/>
                </a:solidFill>
              </a:rPr>
              <a:t>کلمه </a:t>
            </a:r>
            <a:r>
              <a:rPr lang="fa-IR" sz="3600" dirty="0">
                <a:solidFill>
                  <a:schemeClr val="bg1"/>
                </a:solidFill>
              </a:rPr>
              <a:t>جسم </a:t>
            </a:r>
            <a:r>
              <a:rPr lang="fa-IR" sz="3600" dirty="0" smtClean="0">
                <a:solidFill>
                  <a:schemeClr val="bg1"/>
                </a:solidFill>
              </a:rPr>
              <a:t>را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fa-IR" sz="3600" dirty="0" smtClean="0">
                <a:solidFill>
                  <a:schemeClr val="bg1"/>
                </a:solidFill>
              </a:rPr>
              <a:t>بر </a:t>
            </a:r>
            <a:r>
              <a:rPr lang="fa-IR" sz="3600" dirty="0">
                <a:solidFill>
                  <a:schemeClr val="bg1"/>
                </a:solidFill>
              </a:rPr>
              <a:t>تن </a:t>
            </a:r>
            <a:r>
              <a:rPr lang="fa-IR" sz="3600" dirty="0" smtClean="0">
                <a:solidFill>
                  <a:schemeClr val="bg1"/>
                </a:solidFill>
              </a:rPr>
              <a:t>کرد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fa-IR" sz="3600" dirty="0" smtClean="0">
                <a:solidFill>
                  <a:schemeClr val="bg1"/>
                </a:solidFill>
              </a:rPr>
              <a:t>وعده </a:t>
            </a:r>
            <a:r>
              <a:rPr lang="fa-IR" sz="3600" dirty="0">
                <a:solidFill>
                  <a:schemeClr val="bg1"/>
                </a:solidFill>
              </a:rPr>
              <a:t>این بود خدا با ماست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43541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12</cp:revision>
  <dcterms:created xsi:type="dcterms:W3CDTF">2011-05-11T04:49:46Z</dcterms:created>
  <dcterms:modified xsi:type="dcterms:W3CDTF">2018-01-22T19:54:44Z</dcterms:modified>
</cp:coreProperties>
</file>