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2" autoAdjust="0"/>
    <p:restoredTop sz="86456" autoAdjust="0"/>
  </p:normalViewPr>
  <p:slideViewPr>
    <p:cSldViewPr>
      <p:cViewPr varScale="1">
        <p:scale>
          <a:sx n="100" d="100"/>
          <a:sy n="100" d="100"/>
        </p:scale>
        <p:origin x="15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4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6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2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9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71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0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72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0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3DEA-7937-4752-BF51-AEBD2E70DFE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52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83DEA-7937-4752-BF51-AEBD2E70DFE1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07520-3AA3-4901-8C4A-C780133DD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6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9144000" cy="68580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fa-IR" dirty="0" smtClean="0">
                <a:solidFill>
                  <a:schemeClr val="bg1"/>
                </a:solidFill>
              </a:rPr>
              <a:t>مسیحا </a:t>
            </a:r>
            <a:r>
              <a:rPr lang="fa-IR" dirty="0">
                <a:solidFill>
                  <a:schemeClr val="bg1"/>
                </a:solidFill>
              </a:rPr>
              <a:t>در تو جانم شادی کند       تو را در تنگی می خوانم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fa-IR" dirty="0">
                <a:solidFill>
                  <a:schemeClr val="bg1"/>
                </a:solidFill>
              </a:rPr>
              <a:t>هر روز سرودی تازه می سرایم          تویی امید و حیاتم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596067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dirty="0" smtClean="0">
                <a:solidFill>
                  <a:schemeClr val="bg1"/>
                </a:solidFill>
              </a:rPr>
              <a:t>با </a:t>
            </a:r>
            <a:r>
              <a:rPr lang="fa-IR" sz="4000" dirty="0">
                <a:solidFill>
                  <a:schemeClr val="bg1"/>
                </a:solidFill>
              </a:rPr>
              <a:t>من باش با من باش با من باش </a:t>
            </a:r>
            <a:r>
              <a:rPr lang="fa-IR" sz="4000" dirty="0" smtClean="0">
                <a:solidFill>
                  <a:schemeClr val="bg1"/>
                </a:solidFill>
              </a:rPr>
              <a:t>خداوند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dirty="0">
                <a:solidFill>
                  <a:schemeClr val="bg1"/>
                </a:solidFill>
              </a:rPr>
              <a:t>جان را به دستت سپردم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725187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fa-IR" dirty="0">
                <a:solidFill>
                  <a:schemeClr val="bg1"/>
                </a:solidFill>
              </a:rPr>
              <a:t>کجا گوسفندانت را می چرانی    اندر چمن  </a:t>
            </a:r>
            <a:r>
              <a:rPr lang="fa-IR" dirty="0" smtClean="0">
                <a:solidFill>
                  <a:schemeClr val="bg1"/>
                </a:solidFill>
              </a:rPr>
              <a:t>محبت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dirty="0">
                <a:solidFill>
                  <a:schemeClr val="bg1"/>
                </a:solidFill>
              </a:rPr>
              <a:t>به وادی مرگ چرا گریان باشم   چون مسیح باشد شبانم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153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000" dirty="0">
                <a:solidFill>
                  <a:schemeClr val="bg1"/>
                </a:solidFill>
              </a:rPr>
              <a:t>با من باش با من باش با من باش خداوند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dirty="0">
                <a:solidFill>
                  <a:schemeClr val="bg1"/>
                </a:solidFill>
              </a:rPr>
              <a:t>جان را به دستت سپردم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44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dirty="0" smtClean="0">
                <a:solidFill>
                  <a:schemeClr val="bg1"/>
                </a:solidFill>
              </a:rPr>
              <a:t>راه </a:t>
            </a:r>
            <a:r>
              <a:rPr lang="fa-IR" dirty="0">
                <a:solidFill>
                  <a:schemeClr val="bg1"/>
                </a:solidFill>
              </a:rPr>
              <a:t>مسیح پر از چشمه و آبشار      راهیست مستقیم و باریک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dirty="0">
                <a:solidFill>
                  <a:schemeClr val="bg1"/>
                </a:solidFill>
              </a:rPr>
              <a:t>جویهای مهرش آن را سیراب کند    هر که تشنه است بیاید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431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dirty="0" smtClean="0">
                <a:solidFill>
                  <a:schemeClr val="bg1"/>
                </a:solidFill>
              </a:rPr>
              <a:t>با </a:t>
            </a:r>
            <a:r>
              <a:rPr lang="fa-IR" sz="4000" dirty="0">
                <a:solidFill>
                  <a:schemeClr val="bg1"/>
                </a:solidFill>
              </a:rPr>
              <a:t>من باش با من باش با من باش خداوند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dirty="0">
                <a:solidFill>
                  <a:schemeClr val="bg1"/>
                </a:solidFill>
              </a:rPr>
              <a:t>جان را به دستت سپردم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29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dirty="0" smtClean="0">
                <a:solidFill>
                  <a:schemeClr val="bg1"/>
                </a:solidFill>
              </a:rPr>
              <a:t>صدایت </a:t>
            </a:r>
            <a:r>
              <a:rPr lang="fa-IR" dirty="0">
                <a:solidFill>
                  <a:schemeClr val="bg1"/>
                </a:solidFill>
              </a:rPr>
              <a:t>به گوشم می رسد عیسی     چون خوانی مرا می </a:t>
            </a:r>
            <a:r>
              <a:rPr lang="fa-IR" dirty="0" smtClean="0">
                <a:solidFill>
                  <a:schemeClr val="bg1"/>
                </a:solidFill>
              </a:rPr>
              <a:t>آیم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dirty="0">
                <a:solidFill>
                  <a:schemeClr val="bg1"/>
                </a:solidFill>
              </a:rPr>
              <a:t>دائم مرا در حضورت نگه دار    تا ابد تو را ستایم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827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000" dirty="0">
                <a:solidFill>
                  <a:schemeClr val="bg1"/>
                </a:solidFill>
              </a:rPr>
              <a:t>با من باش با من باش با من باش خداوند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000" dirty="0">
                <a:solidFill>
                  <a:schemeClr val="bg1"/>
                </a:solidFill>
              </a:rPr>
              <a:t>جان را به دستت سپردم2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607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144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3</cp:revision>
  <dcterms:created xsi:type="dcterms:W3CDTF">2011-05-22T00:14:17Z</dcterms:created>
  <dcterms:modified xsi:type="dcterms:W3CDTF">2018-01-11T19:20:39Z</dcterms:modified>
</cp:coreProperties>
</file>