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6456" autoAdjust="0"/>
  </p:normalViewPr>
  <p:slideViewPr>
    <p:cSldViewPr>
      <p:cViewPr varScale="1">
        <p:scale>
          <a:sx n="100" d="100"/>
          <a:sy n="100" d="100"/>
        </p:scale>
        <p:origin x="15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4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6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9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7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0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7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5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fa-IR" sz="3600" dirty="0" smtClean="0">
                <a:solidFill>
                  <a:schemeClr val="bg1"/>
                </a:solidFill>
              </a:rPr>
              <a:t>ای </a:t>
            </a:r>
            <a:r>
              <a:rPr lang="fa-IR" sz="3600" dirty="0">
                <a:solidFill>
                  <a:schemeClr val="bg1"/>
                </a:solidFill>
              </a:rPr>
              <a:t>خداوند قوت من تو را محبت می </a:t>
            </a:r>
            <a:r>
              <a:rPr lang="fa-IR" sz="3600" dirty="0" smtClean="0">
                <a:solidFill>
                  <a:schemeClr val="bg1"/>
                </a:solidFill>
              </a:rPr>
              <a:t>نمایم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fa-IR" sz="3600" dirty="0" smtClean="0">
                <a:solidFill>
                  <a:schemeClr val="bg1"/>
                </a:solidFill>
              </a:rPr>
              <a:t>دلم بر تو توکل داشت و مدد یافته ام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5960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dirty="0" smtClean="0">
                <a:solidFill>
                  <a:schemeClr val="bg1"/>
                </a:solidFill>
              </a:rPr>
              <a:t>خداوند </a:t>
            </a:r>
            <a:r>
              <a:rPr lang="fa-IR" sz="4000" dirty="0">
                <a:solidFill>
                  <a:schemeClr val="bg1"/>
                </a:solidFill>
              </a:rPr>
              <a:t>را در هر وقت متبارک خواهم گفت 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نام او را با یکدیگر برافرازیم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725187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dirty="0" smtClean="0">
                <a:solidFill>
                  <a:schemeClr val="bg1"/>
                </a:solidFill>
              </a:rPr>
              <a:t>تسبیح </a:t>
            </a:r>
            <a:r>
              <a:rPr lang="fa-IR" dirty="0">
                <a:solidFill>
                  <a:schemeClr val="bg1"/>
                </a:solidFill>
              </a:rPr>
              <a:t>او </a:t>
            </a:r>
            <a:r>
              <a:rPr lang="fa-IR" dirty="0">
                <a:solidFill>
                  <a:schemeClr val="bg1"/>
                </a:solidFill>
              </a:rPr>
              <a:t>دائماً</a:t>
            </a:r>
            <a:r>
              <a:rPr lang="fa-IR" dirty="0" smtClean="0">
                <a:solidFill>
                  <a:schemeClr val="bg1"/>
                </a:solidFill>
              </a:rPr>
              <a:t> </a:t>
            </a:r>
            <a:r>
              <a:rPr lang="fa-IR" dirty="0">
                <a:solidFill>
                  <a:schemeClr val="bg1"/>
                </a:solidFill>
              </a:rPr>
              <a:t>بر زبان من خواهد </a:t>
            </a:r>
            <a:r>
              <a:rPr lang="fa-IR" dirty="0" smtClean="0">
                <a:solidFill>
                  <a:schemeClr val="bg1"/>
                </a:solidFill>
              </a:rPr>
              <a:t>بود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dirty="0" smtClean="0">
                <a:solidFill>
                  <a:schemeClr val="bg1"/>
                </a:solidFill>
              </a:rPr>
              <a:t>چون </a:t>
            </a:r>
            <a:r>
              <a:rPr lang="fa-IR" dirty="0">
                <a:solidFill>
                  <a:schemeClr val="bg1"/>
                </a:solidFill>
              </a:rPr>
              <a:t>از گناه مرا آزاد کرد هللویاه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15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خداوند را در هر وقت متبارک خواهم گفت 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نام او را با یکدیگر برافرازیم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4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dirty="0">
                <a:solidFill>
                  <a:schemeClr val="bg1"/>
                </a:solidFill>
              </a:rPr>
              <a:t>پس سرودی تازه برای او با هم </a:t>
            </a:r>
            <a:r>
              <a:rPr lang="fa-IR" dirty="0" smtClean="0">
                <a:solidFill>
                  <a:schemeClr val="bg1"/>
                </a:solidFill>
              </a:rPr>
              <a:t>بسراییم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dirty="0" smtClean="0">
                <a:solidFill>
                  <a:schemeClr val="bg1"/>
                </a:solidFill>
              </a:rPr>
              <a:t>چون </a:t>
            </a:r>
            <a:r>
              <a:rPr lang="fa-IR" dirty="0">
                <a:solidFill>
                  <a:schemeClr val="bg1"/>
                </a:solidFill>
              </a:rPr>
              <a:t>جهان از رحمت خداوند پر است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43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خداوند را در هر وقت متبارک خواهم گفت 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نام او را با یکدیگر برافرازیم 2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9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91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5</cp:revision>
  <dcterms:created xsi:type="dcterms:W3CDTF">2011-05-22T00:14:17Z</dcterms:created>
  <dcterms:modified xsi:type="dcterms:W3CDTF">2018-01-11T19:34:27Z</dcterms:modified>
</cp:coreProperties>
</file>