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322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5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9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B4B0F-0A35-48A6-B401-501260E01832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81ED-AFC0-4144-8ACA-0E28B9B22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5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بس عظیم است و شیرین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بی‌ نظیر و دلنشین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519397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بخشد امید و حیات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دهد نوید نجات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44251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تبدیل کند جانها را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بینم محبت خدا بر صلیب جلجتا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176451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بخشد امید و حیات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دهد نوید نجات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9691319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خداوندم چه پر جلال و زیبا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 خداوندم موجد صلح و صفا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31899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بخشد امید و حیات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محبتش دهد نوید نجات (۲)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6355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2011-05-21T23:25:18Z</dcterms:created>
  <dcterms:modified xsi:type="dcterms:W3CDTF">2011-05-21T23:31:54Z</dcterms:modified>
</cp:coreProperties>
</file>