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fa-IR" sz="4800" dirty="0">
                <a:solidFill>
                  <a:schemeClr val="bg1"/>
                </a:solidFill>
              </a:rPr>
              <a:t>روح قدوس خدا با حضور و آتشت بیا</a:t>
            </a:r>
          </a:p>
          <a:p>
            <a:r>
              <a:rPr lang="fa-IR" sz="4800" dirty="0" smtClean="0">
                <a:solidFill>
                  <a:schemeClr val="bg1"/>
                </a:solidFill>
              </a:rPr>
              <a:t>تقدیس </a:t>
            </a:r>
            <a:r>
              <a:rPr lang="fa-IR" sz="4800" dirty="0">
                <a:solidFill>
                  <a:schemeClr val="bg1"/>
                </a:solidFill>
              </a:rPr>
              <a:t>کن تو ما را</a:t>
            </a:r>
          </a:p>
          <a:p>
            <a:r>
              <a:rPr lang="fa-IR" sz="4800" dirty="0" smtClean="0">
                <a:solidFill>
                  <a:schemeClr val="bg1"/>
                </a:solidFill>
              </a:rPr>
              <a:t>روح </a:t>
            </a:r>
            <a:r>
              <a:rPr lang="fa-IR" sz="4800" dirty="0">
                <a:solidFill>
                  <a:schemeClr val="bg1"/>
                </a:solidFill>
              </a:rPr>
              <a:t>قدوس خدا با حضور و آتشت بیا</a:t>
            </a:r>
          </a:p>
          <a:p>
            <a:r>
              <a:rPr lang="fa-IR" sz="4800" dirty="0" smtClean="0">
                <a:solidFill>
                  <a:schemeClr val="bg1"/>
                </a:solidFill>
              </a:rPr>
              <a:t>تبدیل </a:t>
            </a:r>
            <a:r>
              <a:rPr lang="fa-IR" sz="4800" dirty="0">
                <a:solidFill>
                  <a:schemeClr val="bg1"/>
                </a:solidFill>
              </a:rPr>
              <a:t>کن تو ما 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شکوه و جلالت ما را بپوشاند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نھرھای </a:t>
            </a:r>
            <a:r>
              <a:rPr lang="fa-IR" sz="4800" b="1" dirty="0">
                <a:solidFill>
                  <a:schemeClr val="bg1"/>
                </a:solidFill>
              </a:rPr>
              <a:t>آب حیات جاری شود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در </a:t>
            </a:r>
            <a:r>
              <a:rPr lang="fa-IR" sz="4800" b="1" dirty="0">
                <a:solidFill>
                  <a:schemeClr val="bg1"/>
                </a:solidFill>
              </a:rPr>
              <a:t>دلھا عدالتت ساکن گردد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تا </a:t>
            </a:r>
            <a:r>
              <a:rPr lang="fa-IR" sz="4800" b="1" dirty="0">
                <a:solidFill>
                  <a:schemeClr val="bg1"/>
                </a:solidFill>
              </a:rPr>
              <a:t>باران آخر تا باران آخر آید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اینک در حضورت ایستادهایم</a:t>
            </a: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رویت </a:t>
            </a:r>
            <a:r>
              <a:rPr lang="fa-IR" sz="4800" dirty="0">
                <a:solidFill>
                  <a:schemeClr val="bg1"/>
                </a:solidFill>
              </a:rPr>
              <a:t>را میطلبیم</a:t>
            </a: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تو </a:t>
            </a:r>
            <a:r>
              <a:rPr lang="fa-IR" sz="4800" dirty="0">
                <a:solidFill>
                  <a:schemeClr val="bg1"/>
                </a:solidFill>
              </a:rPr>
              <a:t>را میجوئیم از دل میخوانیم</a:t>
            </a: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عیسی </a:t>
            </a:r>
            <a:r>
              <a:rPr lang="fa-IR" sz="4800" dirty="0">
                <a:solidFill>
                  <a:schemeClr val="bg1"/>
                </a:solidFill>
              </a:rPr>
              <a:t>جلال بر تو عیسی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2017-12-27T00:28:29Z</dcterms:modified>
</cp:coreProperties>
</file>