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858000"/>
          </a:xfrm>
        </p:spPr>
        <p:txBody>
          <a:bodyPr>
            <a:normAutofit/>
          </a:bodyPr>
          <a:lstStyle/>
          <a:p>
            <a:r>
              <a:rPr lang="fa-IR" sz="4800" dirty="0" smtClean="0">
                <a:solidFill>
                  <a:schemeClr val="bg1"/>
                </a:solidFill>
              </a:rPr>
              <a:t>اگه </a:t>
            </a:r>
            <a:r>
              <a:rPr lang="fa-IR" sz="4800" dirty="0">
                <a:solidFill>
                  <a:schemeClr val="bg1"/>
                </a:solidFill>
              </a:rPr>
              <a:t>دلت </a:t>
            </a:r>
            <a:r>
              <a:rPr lang="fa-IR" sz="4800" dirty="0" smtClean="0">
                <a:solidFill>
                  <a:schemeClr val="bg1"/>
                </a:solidFill>
              </a:rPr>
              <a:t>شکسته </a:t>
            </a:r>
            <a:r>
              <a:rPr lang="fa-IR" sz="4800" dirty="0">
                <a:solidFill>
                  <a:schemeClr val="bg1"/>
                </a:solidFill>
              </a:rPr>
              <a:t>تنھا شدی و </a:t>
            </a:r>
            <a:r>
              <a:rPr lang="fa-IR" sz="4800" dirty="0" smtClean="0">
                <a:solidFill>
                  <a:schemeClr val="bg1"/>
                </a:solidFill>
              </a:rPr>
              <a:t>خسته</a:t>
            </a:r>
            <a:endParaRPr lang="fa-IR" sz="4800" dirty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غم </a:t>
            </a:r>
            <a:r>
              <a:rPr lang="fa-IR" sz="4800" dirty="0">
                <a:solidFill>
                  <a:schemeClr val="bg1"/>
                </a:solidFill>
              </a:rPr>
              <a:t>تو دلت </a:t>
            </a:r>
            <a:r>
              <a:rPr lang="fa-IR" sz="4800" dirty="0" smtClean="0">
                <a:solidFill>
                  <a:schemeClr val="bg1"/>
                </a:solidFill>
              </a:rPr>
              <a:t>نشسته </a:t>
            </a:r>
            <a:r>
              <a:rPr lang="fa-IR" sz="4800" dirty="0">
                <a:solidFill>
                  <a:schemeClr val="bg1"/>
                </a:solidFill>
              </a:rPr>
              <a:t>تموم راهھا </a:t>
            </a:r>
            <a:r>
              <a:rPr lang="fa-IR" sz="4800" dirty="0" smtClean="0">
                <a:solidFill>
                  <a:schemeClr val="bg1"/>
                </a:solidFill>
              </a:rPr>
              <a:t>بسته</a:t>
            </a:r>
            <a:endParaRPr lang="fa-IR" sz="4800" dirty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بغض </a:t>
            </a:r>
            <a:r>
              <a:rPr lang="fa-IR" sz="4800" dirty="0">
                <a:solidFill>
                  <a:schemeClr val="bg1"/>
                </a:solidFill>
              </a:rPr>
              <a:t>داری </a:t>
            </a:r>
            <a:r>
              <a:rPr lang="fa-IR" sz="4800" dirty="0" smtClean="0">
                <a:solidFill>
                  <a:schemeClr val="bg1"/>
                </a:solidFill>
              </a:rPr>
              <a:t>یه </a:t>
            </a:r>
            <a:r>
              <a:rPr lang="fa-IR" sz="4800" dirty="0">
                <a:solidFill>
                  <a:schemeClr val="bg1"/>
                </a:solidFill>
              </a:rPr>
              <a:t>دنیا داد میزنی بی صدا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راه </a:t>
            </a:r>
            <a:r>
              <a:rPr lang="fa-IR" sz="4800" dirty="0">
                <a:solidFill>
                  <a:schemeClr val="bg1"/>
                </a:solidFill>
              </a:rPr>
              <a:t>رھایی بازه آمده عشقی تازه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پشت در قلب توست خدای زنده با توست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بشکن </a:t>
            </a:r>
            <a:r>
              <a:rPr lang="fa-IR" sz="4800" b="1" dirty="0">
                <a:solidFill>
                  <a:schemeClr val="bg1"/>
                </a:solidFill>
              </a:rPr>
              <a:t>این سکوتو خط بزن این ھبوطو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رھا </a:t>
            </a:r>
            <a:r>
              <a:rPr lang="fa-IR" sz="4800" b="1" dirty="0">
                <a:solidFill>
                  <a:schemeClr val="bg1"/>
                </a:solidFill>
              </a:rPr>
              <a:t>شو از این قفس صداش بزن یک نفس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پشت </a:t>
            </a:r>
            <a:r>
              <a:rPr lang="fa-IR" sz="4800" b="1" dirty="0">
                <a:solidFill>
                  <a:schemeClr val="bg1"/>
                </a:solidFill>
              </a:rPr>
              <a:t>در قلب توست خدای زنده با توست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2017-12-27T00:26:20Z</dcterms:modified>
</cp:coreProperties>
</file>