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6858000"/>
          </a:xfrm>
        </p:spPr>
        <p:txBody>
          <a:bodyPr>
            <a:normAutofit/>
          </a:bodyPr>
          <a:lstStyle/>
          <a:p>
            <a:r>
              <a:rPr lang="fa-IR" sz="4800" dirty="0">
                <a:solidFill>
                  <a:schemeClr val="bg1"/>
                </a:solidFill>
              </a:rPr>
              <a:t>منجیم </a:t>
            </a:r>
            <a:r>
              <a:rPr lang="fa-IR" sz="4800" dirty="0" smtClean="0">
                <a:solidFill>
                  <a:schemeClr val="bg1"/>
                </a:solidFill>
              </a:rPr>
              <a:t>عیسی ای </a:t>
            </a:r>
            <a:r>
              <a:rPr lang="fa-IR" sz="4800" dirty="0">
                <a:solidFill>
                  <a:schemeClr val="bg1"/>
                </a:solidFill>
              </a:rPr>
              <a:t>شاه جلال</a:t>
            </a:r>
          </a:p>
          <a:p>
            <a:r>
              <a:rPr lang="fa-IR" sz="4800" dirty="0" smtClean="0">
                <a:solidFill>
                  <a:schemeClr val="bg1"/>
                </a:solidFill>
              </a:rPr>
              <a:t>می </a:t>
            </a:r>
            <a:r>
              <a:rPr lang="fa-IR" sz="4800" dirty="0">
                <a:solidFill>
                  <a:schemeClr val="bg1"/>
                </a:solidFill>
              </a:rPr>
              <a:t>ستایمت با تمام جان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اوه ھللویاه, اوه ھللویاه</a:t>
            </a:r>
            <a:r>
              <a:rPr lang="fa-IR" sz="4800" b="1" dirty="0" smtClean="0">
                <a:solidFill>
                  <a:schemeClr val="bg1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اوه </a:t>
            </a:r>
            <a:r>
              <a:rPr lang="fa-IR" sz="4800" b="1" dirty="0">
                <a:solidFill>
                  <a:schemeClr val="bg1"/>
                </a:solidFill>
              </a:rPr>
              <a:t>ھللویاه, اوه ھللویاه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در غم و سختی تنگی و جفا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تنھا امیدم </a:t>
            </a:r>
            <a:r>
              <a:rPr lang="fa-IR" sz="4800" dirty="0" smtClean="0">
                <a:solidFill>
                  <a:schemeClr val="bg1"/>
                </a:solidFill>
              </a:rPr>
              <a:t>توئی ای </a:t>
            </a:r>
            <a:r>
              <a:rPr lang="fa-IR" sz="4800" dirty="0">
                <a:solidFill>
                  <a:schemeClr val="bg1"/>
                </a:solidFill>
              </a:rPr>
              <a:t>عیسی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وعده دادهای زود بر میگردی</a:t>
            </a: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فرزندانت را نزدت میخوانی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42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2017-12-27T00:24:17Z</dcterms:modified>
</cp:coreProperties>
</file>