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6858000"/>
          </a:xfrm>
        </p:spPr>
        <p:txBody>
          <a:bodyPr>
            <a:normAutofit/>
          </a:bodyPr>
          <a:lstStyle/>
          <a:p>
            <a:r>
              <a:rPr lang="fa-IR" sz="4000" dirty="0">
                <a:solidFill>
                  <a:schemeClr val="bg1"/>
                </a:solidFill>
              </a:rPr>
              <a:t>ھان </a:t>
            </a:r>
            <a:r>
              <a:rPr lang="fa-IR" sz="4000" dirty="0" smtClean="0">
                <a:solidFill>
                  <a:schemeClr val="bg1"/>
                </a:solidFill>
              </a:rPr>
              <a:t>چ</a:t>
            </a:r>
            <a:r>
              <a:rPr lang="fa-IR" sz="4000" dirty="0">
                <a:solidFill>
                  <a:schemeClr val="bg1"/>
                </a:solidFill>
              </a:rPr>
              <a:t>ه</a:t>
            </a:r>
            <a:r>
              <a:rPr lang="fa-IR" sz="4000" dirty="0" smtClean="0">
                <a:solidFill>
                  <a:schemeClr val="bg1"/>
                </a:solidFill>
              </a:rPr>
              <a:t> </a:t>
            </a:r>
            <a:r>
              <a:rPr lang="fa-IR" sz="4000" dirty="0">
                <a:solidFill>
                  <a:schemeClr val="bg1"/>
                </a:solidFill>
              </a:rPr>
              <a:t>دوست است ما را عیسی </a:t>
            </a:r>
            <a:r>
              <a:rPr lang="fa-IR" sz="4000" dirty="0" smtClean="0">
                <a:solidFill>
                  <a:schemeClr val="bg1"/>
                </a:solidFill>
              </a:rPr>
              <a:t>که </a:t>
            </a:r>
            <a:r>
              <a:rPr lang="fa-IR" sz="4000" dirty="0">
                <a:solidFill>
                  <a:schemeClr val="bg1"/>
                </a:solidFill>
              </a:rPr>
              <a:t>برده رنجھای ما</a:t>
            </a:r>
          </a:p>
          <a:p>
            <a:r>
              <a:rPr lang="fa-IR" sz="4000" dirty="0" smtClean="0">
                <a:solidFill>
                  <a:schemeClr val="bg1"/>
                </a:solidFill>
              </a:rPr>
              <a:t>باید که </a:t>
            </a:r>
            <a:r>
              <a:rPr lang="fa-IR" sz="4000" dirty="0">
                <a:solidFill>
                  <a:schemeClr val="bg1"/>
                </a:solidFill>
              </a:rPr>
              <a:t>طلب نمائیم ھر چیز از حق در دعا</a:t>
            </a:r>
          </a:p>
          <a:p>
            <a:r>
              <a:rPr lang="fa-IR" sz="4000" dirty="0" smtClean="0">
                <a:solidFill>
                  <a:schemeClr val="bg1"/>
                </a:solidFill>
              </a:rPr>
              <a:t>چه </a:t>
            </a:r>
            <a:r>
              <a:rPr lang="fa-IR" sz="4000" dirty="0">
                <a:solidFill>
                  <a:schemeClr val="bg1"/>
                </a:solidFill>
              </a:rPr>
              <a:t>رنج و غمھای زیاد ھجوم آورده بر ما</a:t>
            </a:r>
          </a:p>
          <a:p>
            <a:r>
              <a:rPr lang="fa-IR" sz="4000" dirty="0" smtClean="0">
                <a:solidFill>
                  <a:schemeClr val="bg1"/>
                </a:solidFill>
              </a:rPr>
              <a:t>از </a:t>
            </a:r>
            <a:r>
              <a:rPr lang="fa-IR" sz="4000" dirty="0">
                <a:solidFill>
                  <a:schemeClr val="bg1"/>
                </a:solidFill>
              </a:rPr>
              <a:t>آنرو </a:t>
            </a:r>
            <a:r>
              <a:rPr lang="fa-IR" sz="4000" dirty="0" smtClean="0">
                <a:solidFill>
                  <a:schemeClr val="bg1"/>
                </a:solidFill>
              </a:rPr>
              <a:t>که نمیخواھیم </a:t>
            </a:r>
            <a:r>
              <a:rPr lang="fa-IR" sz="4000" dirty="0">
                <a:solidFill>
                  <a:schemeClr val="bg1"/>
                </a:solidFill>
              </a:rPr>
              <a:t>ھر چیز از حق در دعا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اگر تجربیات داری اگر زحمت در ھر جا</a:t>
            </a: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ما را </a:t>
            </a:r>
            <a:r>
              <a:rPr lang="fa-IR" sz="4000" dirty="0" smtClean="0">
                <a:solidFill>
                  <a:schemeClr val="bg1"/>
                </a:solidFill>
              </a:rPr>
              <a:t>چه </a:t>
            </a:r>
            <a:r>
              <a:rPr lang="fa-IR" sz="4000" dirty="0">
                <a:solidFill>
                  <a:schemeClr val="bg1"/>
                </a:solidFill>
              </a:rPr>
              <a:t>دلتنگی بریم </a:t>
            </a:r>
            <a:r>
              <a:rPr lang="fa-IR" sz="4000" dirty="0" smtClean="0">
                <a:solidFill>
                  <a:schemeClr val="bg1"/>
                </a:solidFill>
              </a:rPr>
              <a:t>جمله </a:t>
            </a:r>
            <a:r>
              <a:rPr lang="fa-IR" sz="4000" dirty="0">
                <a:solidFill>
                  <a:schemeClr val="bg1"/>
                </a:solidFill>
              </a:rPr>
              <a:t>نزدش در دعا</a:t>
            </a: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آیا کسی باشد چو او تا بردارد غم ما</a:t>
            </a: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عیسی بداند ضعف ما آییم نزدش در دعا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 smtClean="0">
                <a:solidFill>
                  <a:schemeClr val="bg1"/>
                </a:solidFill>
              </a:rPr>
              <a:t>خسته </a:t>
            </a:r>
            <a:r>
              <a:rPr lang="fa-IR" sz="4000" dirty="0">
                <a:solidFill>
                  <a:schemeClr val="bg1"/>
                </a:solidFill>
              </a:rPr>
              <a:t>ضعیفیم جملگی در زیر بار فکرھا</a:t>
            </a: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عیسی پناه ما بود آییم نزدش در دعا</a:t>
            </a: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جواب گر </a:t>
            </a:r>
            <a:r>
              <a:rPr lang="fa-IR" sz="4000" dirty="0" smtClean="0">
                <a:solidFill>
                  <a:schemeClr val="bg1"/>
                </a:solidFill>
              </a:rPr>
              <a:t>چه تاخیر </a:t>
            </a:r>
            <a:r>
              <a:rPr lang="fa-IR" sz="4000" dirty="0">
                <a:solidFill>
                  <a:schemeClr val="bg1"/>
                </a:solidFill>
              </a:rPr>
              <a:t>شود اصرار میکن در دعا</a:t>
            </a: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در زل رعفت او ما یابیم ھمی آرام را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2017-12-27T00:07:23Z</dcterms:modified>
</cp:coreProperties>
</file>