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42" autoAdjust="0"/>
    <p:restoredTop sz="86322" autoAdjust="0"/>
  </p:normalViewPr>
  <p:slideViewPr>
    <p:cSldViewPr>
      <p:cViewPr varScale="1">
        <p:scale>
          <a:sx n="59" d="100"/>
          <a:sy n="59" d="100"/>
        </p:scale>
        <p:origin x="-8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2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E4E05-0F89-4E27-9DE4-8B454A58D238}" type="datetimeFigureOut">
              <a:rPr lang="en-US" smtClean="0"/>
              <a:t>5/21/2011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31E81-2E8A-429F-95ED-E867634D7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592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E4E05-0F89-4E27-9DE4-8B454A58D238}" type="datetimeFigureOut">
              <a:rPr lang="en-US" smtClean="0"/>
              <a:t>5/21/2011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31E81-2E8A-429F-95ED-E867634D7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777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E4E05-0F89-4E27-9DE4-8B454A58D238}" type="datetimeFigureOut">
              <a:rPr lang="en-US" smtClean="0"/>
              <a:t>5/21/2011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31E81-2E8A-429F-95ED-E867634D7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954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E4E05-0F89-4E27-9DE4-8B454A58D238}" type="datetimeFigureOut">
              <a:rPr lang="en-US" smtClean="0"/>
              <a:t>5/21/2011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31E81-2E8A-429F-95ED-E867634D7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406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E4E05-0F89-4E27-9DE4-8B454A58D238}" type="datetimeFigureOut">
              <a:rPr lang="en-US" smtClean="0"/>
              <a:t>5/21/2011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31E81-2E8A-429F-95ED-E867634D7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526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E4E05-0F89-4E27-9DE4-8B454A58D238}" type="datetimeFigureOut">
              <a:rPr lang="en-US" smtClean="0"/>
              <a:t>5/21/2011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31E81-2E8A-429F-95ED-E867634D7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169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E4E05-0F89-4E27-9DE4-8B454A58D238}" type="datetimeFigureOut">
              <a:rPr lang="en-US" smtClean="0"/>
              <a:t>5/21/2011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31E81-2E8A-429F-95ED-E867634D7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490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E4E05-0F89-4E27-9DE4-8B454A58D238}" type="datetimeFigureOut">
              <a:rPr lang="en-US" smtClean="0"/>
              <a:t>5/21/2011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31E81-2E8A-429F-95ED-E867634D7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701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E4E05-0F89-4E27-9DE4-8B454A58D238}" type="datetimeFigureOut">
              <a:rPr lang="en-US" smtClean="0"/>
              <a:t>5/21/2011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31E81-2E8A-429F-95ED-E867634D7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232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E4E05-0F89-4E27-9DE4-8B454A58D238}" type="datetimeFigureOut">
              <a:rPr lang="en-US" smtClean="0"/>
              <a:t>5/21/2011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31E81-2E8A-429F-95ED-E867634D7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553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E4E05-0F89-4E27-9DE4-8B454A58D238}" type="datetimeFigureOut">
              <a:rPr lang="en-US" smtClean="0"/>
              <a:t>5/21/2011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31E81-2E8A-429F-95ED-E867634D7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977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E4E05-0F89-4E27-9DE4-8B454A58D238}" type="datetimeFigureOut">
              <a:rPr lang="en-US" smtClean="0"/>
              <a:t>5/21/2011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31E81-2E8A-429F-95ED-E867634D7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913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a-I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محبت </a:t>
            </a: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خداوند ريخته در اردوی ما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a-I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از </a:t>
            </a: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حضور خداوند شاد شده دلهای ما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a-I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ما </a:t>
            </a: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هم شاد و خندانيم با هم سرود می خوانيم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a-I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با </a:t>
            </a: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محبت عيسی همديگر را دوست داريم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3940093"/>
      </p:ext>
    </p:extLst>
  </p:cSld>
  <p:clrMapOvr>
    <a:masterClrMapping/>
  </p:clrMapOvr>
  <p:transition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fa-I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محبت </a:t>
            </a: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محبت محبت خدا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fa-I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تنها </a:t>
            </a: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شعار ما فرزندان خداست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47453985"/>
      </p:ext>
    </p:extLst>
  </p:cSld>
  <p:clrMapOvr>
    <a:masterClrMapping/>
  </p:clrMapOvr>
  <p:transition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fa-I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چقدر </a:t>
            </a: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خوب و شيرين است با يکديگر جمع شويم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با محبت عيسی خدا را بسراييم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دستها را بر افرازيم در حضور خداوند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گوييم با هم يکصدا دوستت داريم مسيحا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81189115"/>
      </p:ext>
    </p:extLst>
  </p:cSld>
  <p:clrMapOvr>
    <a:masterClrMapping/>
  </p:clrMapOvr>
  <p:transition>
    <p:split orient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fa-I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محبت </a:t>
            </a: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محبت محبت خدا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fa-I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تنها </a:t>
            </a: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شعار ما فرزندان خداست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40336083"/>
      </p:ext>
    </p:extLst>
  </p:cSld>
  <p:clrMapOvr>
    <a:masterClrMapping/>
  </p:clrMapOvr>
  <p:transition>
    <p:split orient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fa-I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محبت </a:t>
            </a: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خداوند ريخته در اردوی ما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يهوه خدای ما می خرامد بين ما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حضور او آشکار است به روی خيمهء ما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همه خوانيم يکصدا جلالت باد مسيحا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23211257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fa-I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محبت </a:t>
            </a: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محبت محبت خدا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fa-I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تنها </a:t>
            </a: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شعار ما فرزندان خداست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38269702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113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No School-NoComputer</cp:lastModifiedBy>
  <cp:revision>1</cp:revision>
  <dcterms:created xsi:type="dcterms:W3CDTF">2011-05-21T23:21:07Z</dcterms:created>
  <dcterms:modified xsi:type="dcterms:W3CDTF">2011-05-21T23:25:14Z</dcterms:modified>
</cp:coreProperties>
</file>