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6858000"/>
          </a:xfrm>
        </p:spPr>
        <p:txBody>
          <a:bodyPr>
            <a:normAutofit/>
          </a:bodyPr>
          <a:lstStyle/>
          <a:p>
            <a:r>
              <a:rPr lang="fa-IR" sz="4400" b="1" dirty="0">
                <a:solidFill>
                  <a:schemeClr val="bg1"/>
                </a:solidFill>
              </a:rPr>
              <a:t>ای خداوند زکرم بھرمن داده ای فرزندت شکر تو گویم من</a:t>
            </a:r>
          </a:p>
          <a:p>
            <a:r>
              <a:rPr lang="fa-IR" sz="4400" b="1" dirty="0" smtClean="0">
                <a:solidFill>
                  <a:schemeClr val="bg1"/>
                </a:solidFill>
              </a:rPr>
              <a:t>آه </a:t>
            </a:r>
            <a:r>
              <a:rPr lang="fa-IR" sz="4400" b="1" dirty="0">
                <a:solidFill>
                  <a:schemeClr val="bg1"/>
                </a:solidFill>
              </a:rPr>
              <a:t>عجیب است لطف تو شیرین است عشق تو و ز محبت </a:t>
            </a:r>
            <a:r>
              <a:rPr lang="fa-IR" sz="4400" b="1" dirty="0" smtClean="0">
                <a:solidFill>
                  <a:schemeClr val="bg1"/>
                </a:solidFill>
              </a:rPr>
              <a:t>ک</a:t>
            </a:r>
            <a:r>
              <a:rPr lang="fa-IR" sz="4400" b="1" dirty="0">
                <a:solidFill>
                  <a:schemeClr val="bg1"/>
                </a:solidFill>
              </a:rPr>
              <a:t>ه</a:t>
            </a:r>
            <a:r>
              <a:rPr lang="fa-IR" sz="4400" b="1" dirty="0" smtClean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نگویم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( ای خداوند روح تو دارم و آزادم در دلم حک کلامت از تو من شادم ) 2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پر بودم </a:t>
            </a:r>
            <a:r>
              <a:rPr lang="fa-IR" sz="4400" b="1" dirty="0" smtClean="0">
                <a:solidFill>
                  <a:schemeClr val="bg1"/>
                </a:solidFill>
              </a:rPr>
              <a:t>زگنه </a:t>
            </a:r>
            <a:r>
              <a:rPr lang="fa-IR" sz="4400" b="1" dirty="0">
                <a:solidFill>
                  <a:schemeClr val="bg1"/>
                </a:solidFill>
              </a:rPr>
              <a:t>بخشیدی تو مرا گفتی فرزند تو بیا نزد من</a:t>
            </a: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بخشیدی تو مرا با کارت بر صلیب شکرتو گویم ای عیسی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( ای خداوند روح تو دارم و آزادم در دلم حک کلامت از تو من شادم ) 2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پر کن جان مرا از روحت ای پدر ھستم </a:t>
            </a:r>
            <a:r>
              <a:rPr lang="fa-IR" sz="4400" b="1" dirty="0" smtClean="0">
                <a:solidFill>
                  <a:schemeClr val="bg1"/>
                </a:solidFill>
              </a:rPr>
              <a:t>تشنه </a:t>
            </a:r>
            <a:r>
              <a:rPr lang="fa-IR" sz="4400" b="1" dirty="0">
                <a:solidFill>
                  <a:schemeClr val="bg1"/>
                </a:solidFill>
              </a:rPr>
              <a:t>روحت</a:t>
            </a: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جلال بر تو پدر شکرت بھر پسر روح قدوس ھللویا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146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( ای خداوند روح تو دارم و آزادم در دلم حک کلامت از تو من شادم ) 2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827009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2017-12-27T00:01:25Z</dcterms:modified>
</cp:coreProperties>
</file>