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6858000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chemeClr val="bg1"/>
                </a:solidFill>
              </a:rPr>
              <a:t>ای فرزندان نور گرد ھم بیایید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با </a:t>
            </a:r>
            <a:r>
              <a:rPr lang="fa-IR" sz="4800" dirty="0">
                <a:solidFill>
                  <a:schemeClr val="bg1"/>
                </a:solidFill>
              </a:rPr>
              <a:t>شادی و سرور او را بسرایید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اندر حضور وی ، دستھا برافرازید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(منجی عالم را شکر و سپاس گویید) </a:t>
            </a:r>
            <a:r>
              <a:rPr lang="fa-IR" sz="4800" b="1" dirty="0" smtClean="0">
                <a:solidFill>
                  <a:schemeClr val="bg1"/>
                </a:solidFill>
              </a:rPr>
              <a:t>(2)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ای قوم خاص او ، در روح قوی باشید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پیروزی عیسی را از آن خود دانید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ای گلۀ خدا، نزد شبان آیید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در ھر غم و سختی عیسی را بخوانید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2017-12-26T23:56:09Z</dcterms:modified>
</cp:coreProperties>
</file>