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6858000"/>
          </a:xfrm>
        </p:spPr>
        <p:txBody>
          <a:bodyPr>
            <a:normAutofit/>
          </a:bodyPr>
          <a:lstStyle/>
          <a:p>
            <a:r>
              <a:rPr lang="fa-IR" sz="4400" dirty="0">
                <a:solidFill>
                  <a:schemeClr val="bg1"/>
                </a:solidFill>
              </a:rPr>
              <a:t>ای عشق بی ھمتای من ای گوھر شبتاب من</a:t>
            </a:r>
          </a:p>
          <a:p>
            <a:r>
              <a:rPr lang="fa-IR" sz="4400" dirty="0" smtClean="0">
                <a:solidFill>
                  <a:schemeClr val="bg1"/>
                </a:solidFill>
              </a:rPr>
              <a:t>نور </a:t>
            </a:r>
            <a:r>
              <a:rPr lang="fa-IR" sz="4400" dirty="0">
                <a:solidFill>
                  <a:schemeClr val="bg1"/>
                </a:solidFill>
              </a:rPr>
              <a:t>تو پاشید بر رخم بینا شد چشمان من</a:t>
            </a:r>
          </a:p>
          <a:p>
            <a:r>
              <a:rPr lang="fa-IR" sz="4400" dirty="0" smtClean="0">
                <a:solidFill>
                  <a:schemeClr val="bg1"/>
                </a:solidFill>
              </a:rPr>
              <a:t>قیامت </a:t>
            </a:r>
            <a:r>
              <a:rPr lang="fa-IR" sz="4400" dirty="0">
                <a:solidFill>
                  <a:schemeClr val="bg1"/>
                </a:solidFill>
              </a:rPr>
              <a:t>و حیات من ھوشیاناست در جان من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حمد و ستایش </a:t>
            </a:r>
            <a:r>
              <a:rPr lang="fa-IR" sz="4400" dirty="0" smtClean="0">
                <a:solidFill>
                  <a:schemeClr val="bg1"/>
                </a:solidFill>
              </a:rPr>
              <a:t>ب</a:t>
            </a:r>
            <a:r>
              <a:rPr lang="fa-IR" sz="4400" dirty="0">
                <a:solidFill>
                  <a:schemeClr val="bg1"/>
                </a:solidFill>
              </a:rPr>
              <a:t>ه</a:t>
            </a:r>
            <a:r>
              <a:rPr lang="fa-IR" sz="4400" dirty="0" smtClean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لبم خم میشود پاھای من</a:t>
            </a: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دستان </a:t>
            </a:r>
            <a:r>
              <a:rPr lang="fa-IR" sz="4400" dirty="0">
                <a:solidFill>
                  <a:schemeClr val="bg1"/>
                </a:solidFill>
              </a:rPr>
              <a:t>مھربان تو پاک کند اشکھای من</a:t>
            </a: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با </a:t>
            </a:r>
            <a:r>
              <a:rPr lang="fa-IR" sz="4400" dirty="0">
                <a:solidFill>
                  <a:schemeClr val="bg1"/>
                </a:solidFill>
              </a:rPr>
              <a:t>بربط و سازو دھل </a:t>
            </a:r>
            <a:r>
              <a:rPr lang="fa-IR" sz="4400" dirty="0" smtClean="0">
                <a:solidFill>
                  <a:schemeClr val="bg1"/>
                </a:solidFill>
              </a:rPr>
              <a:t>سرایمت ای </a:t>
            </a:r>
            <a:r>
              <a:rPr lang="fa-IR" sz="4400" dirty="0">
                <a:solidFill>
                  <a:schemeClr val="bg1"/>
                </a:solidFill>
              </a:rPr>
              <a:t>خان من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ای </a:t>
            </a:r>
            <a:r>
              <a:rPr lang="fa-IR" sz="4800" b="1" dirty="0" smtClean="0">
                <a:solidFill>
                  <a:schemeClr val="bg1"/>
                </a:solidFill>
              </a:rPr>
              <a:t>که </a:t>
            </a:r>
            <a:r>
              <a:rPr lang="fa-IR" sz="4800" b="1" dirty="0">
                <a:solidFill>
                  <a:schemeClr val="bg1"/>
                </a:solidFill>
              </a:rPr>
              <a:t>تو پادشاھی اربابی و آقایی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مشیر </a:t>
            </a:r>
            <a:r>
              <a:rPr lang="fa-IR" sz="4800" b="1" dirty="0">
                <a:solidFill>
                  <a:schemeClr val="bg1"/>
                </a:solidFill>
              </a:rPr>
              <a:t>و ھم دانایی الف ھستی و </a:t>
            </a:r>
            <a:r>
              <a:rPr lang="fa-IR" sz="4800" b="1" dirty="0" smtClean="0">
                <a:solidFill>
                  <a:schemeClr val="bg1"/>
                </a:solidFill>
              </a:rPr>
              <a:t>یایی(2)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با رقص و شادی نزد تو می </a:t>
            </a:r>
            <a:r>
              <a:rPr lang="fa-IR" sz="4400" dirty="0" smtClean="0">
                <a:solidFill>
                  <a:schemeClr val="bg1"/>
                </a:solidFill>
              </a:rPr>
              <a:t>آیم ای </a:t>
            </a:r>
            <a:r>
              <a:rPr lang="fa-IR" sz="4400" dirty="0">
                <a:solidFill>
                  <a:schemeClr val="bg1"/>
                </a:solidFill>
              </a:rPr>
              <a:t>جانان من</a:t>
            </a: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تو باز بکن آغوشت بازم بگیر بر دوشت</a:t>
            </a: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بیرون بیار مرا از غم ای سرور و سالار من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ای </a:t>
            </a:r>
            <a:r>
              <a:rPr lang="fa-IR" sz="4400" dirty="0" smtClean="0">
                <a:solidFill>
                  <a:schemeClr val="bg1"/>
                </a:solidFill>
              </a:rPr>
              <a:t>که </a:t>
            </a:r>
            <a:r>
              <a:rPr lang="fa-IR" sz="4400" dirty="0">
                <a:solidFill>
                  <a:schemeClr val="bg1"/>
                </a:solidFill>
              </a:rPr>
              <a:t>نباشی درد و غم موج میزند در جان من</a:t>
            </a: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حقیقتت آشکار کن دستم بگیر و شاد کن</a:t>
            </a: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قلب مرا از روح خود سرشار کن سیراب کن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2017-12-26T23:53:18Z</dcterms:modified>
</cp:coreProperties>
</file>