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77" d="100"/>
          <a:sy n="77" d="100"/>
        </p:scale>
        <p:origin x="67" y="2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9144000" cy="6858000"/>
          </a:xfrm>
        </p:spPr>
        <p:txBody>
          <a:bodyPr>
            <a:normAutofit/>
          </a:bodyPr>
          <a:lstStyle/>
          <a:p>
            <a:r>
              <a:rPr lang="fa-IR" sz="4400" b="1" dirty="0" smtClean="0">
                <a:solidFill>
                  <a:schemeClr val="bg1"/>
                </a:solidFill>
              </a:rPr>
              <a:t>عظیمی </a:t>
            </a:r>
            <a:r>
              <a:rPr lang="fa-IR" sz="4400" b="1" dirty="0">
                <a:solidFill>
                  <a:schemeClr val="bg1"/>
                </a:solidFill>
              </a:rPr>
              <a:t>عجیبی خدای من قدوس و پاک </a:t>
            </a:r>
            <a:r>
              <a:rPr lang="fa-IR" sz="4400" b="1" dirty="0" smtClean="0">
                <a:solidFill>
                  <a:schemeClr val="bg1"/>
                </a:solidFill>
              </a:rPr>
              <a:t>(2)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400" dirty="0">
                <a:solidFill>
                  <a:schemeClr val="bg1"/>
                </a:solidFill>
              </a:rPr>
              <a:t>تنھا تو را میپرستم ای خداوند و شاھم</a:t>
            </a:r>
          </a:p>
          <a:p>
            <a:pPr marL="0" indent="0" algn="ctr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تمامی </a:t>
            </a:r>
            <a:r>
              <a:rPr lang="fa-IR" sz="4400" dirty="0">
                <a:solidFill>
                  <a:schemeClr val="bg1"/>
                </a:solidFill>
              </a:rPr>
              <a:t>جانم </a:t>
            </a:r>
            <a:r>
              <a:rPr lang="fa-IR" sz="4400" dirty="0" smtClean="0">
                <a:solidFill>
                  <a:schemeClr val="bg1"/>
                </a:solidFill>
              </a:rPr>
              <a:t>تسلیمت (2)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24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Joe-2</cp:lastModifiedBy>
  <cp:revision>10</cp:revision>
  <dcterms:created xsi:type="dcterms:W3CDTF">2011-05-11T04:49:46Z</dcterms:created>
  <dcterms:modified xsi:type="dcterms:W3CDTF">2017-12-26T23:44:50Z</dcterms:modified>
</cp:coreProperties>
</file>