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r>
              <a:rPr lang="fa-IR" sz="4800" dirty="0">
                <a:solidFill>
                  <a:schemeClr val="bg1"/>
                </a:solidFill>
              </a:rPr>
              <a:t>بر فراز تلی بیرون از اورشلیم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بر </a:t>
            </a:r>
            <a:r>
              <a:rPr lang="fa-IR" sz="4800" dirty="0">
                <a:solidFill>
                  <a:schemeClr val="bg1"/>
                </a:solidFill>
              </a:rPr>
              <a:t>پا </a:t>
            </a:r>
            <a:r>
              <a:rPr lang="fa-IR" sz="4800" dirty="0" smtClean="0">
                <a:solidFill>
                  <a:schemeClr val="bg1"/>
                </a:solidFill>
              </a:rPr>
              <a:t>گشت</a:t>
            </a:r>
            <a:r>
              <a:rPr lang="fa-IR" sz="4800" dirty="0">
                <a:solidFill>
                  <a:schemeClr val="bg1"/>
                </a:solidFill>
              </a:rPr>
              <a:t>ه</a:t>
            </a: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صلیبی حقیر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آن </a:t>
            </a:r>
            <a:r>
              <a:rPr lang="fa-IR" sz="4800" dirty="0">
                <a:solidFill>
                  <a:schemeClr val="bg1"/>
                </a:solidFill>
              </a:rPr>
              <a:t>بر هّ خدا بھر گناه ما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شد </a:t>
            </a:r>
            <a:r>
              <a:rPr lang="fa-IR" sz="4800" dirty="0">
                <a:solidFill>
                  <a:schemeClr val="bg1"/>
                </a:solidFill>
              </a:rPr>
              <a:t>مصلوب با رنجی بی نظیر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آن صلیب افتخار من است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چون </a:t>
            </a:r>
            <a:r>
              <a:rPr lang="fa-IR" sz="4800" b="1" dirty="0">
                <a:solidFill>
                  <a:schemeClr val="bg1"/>
                </a:solidFill>
              </a:rPr>
              <a:t>بر آن منجیم شد فدا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در </a:t>
            </a:r>
            <a:r>
              <a:rPr lang="fa-IR" sz="4800" b="1" dirty="0">
                <a:solidFill>
                  <a:schemeClr val="bg1"/>
                </a:solidFill>
              </a:rPr>
              <a:t>طریق صلیب پیش روم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تا </a:t>
            </a:r>
            <a:r>
              <a:rPr lang="fa-IR" sz="4800" b="1" dirty="0">
                <a:solidFill>
                  <a:schemeClr val="bg1"/>
                </a:solidFill>
              </a:rPr>
              <a:t>رسم </a:t>
            </a:r>
            <a:r>
              <a:rPr lang="fa-IR" sz="4800" b="1" dirty="0" smtClean="0">
                <a:solidFill>
                  <a:schemeClr val="bg1"/>
                </a:solidFill>
              </a:rPr>
              <a:t>به </a:t>
            </a:r>
            <a:r>
              <a:rPr lang="fa-IR" sz="4800" b="1" dirty="0">
                <a:solidFill>
                  <a:schemeClr val="bg1"/>
                </a:solidFill>
              </a:rPr>
              <a:t>جلال سما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آن صلیب کھن رکن ایمان من</a:t>
            </a: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گشته </a:t>
            </a:r>
            <a:r>
              <a:rPr lang="fa-IR" sz="4800" dirty="0">
                <a:solidFill>
                  <a:schemeClr val="bg1"/>
                </a:solidFill>
              </a:rPr>
              <a:t>خوار در افکار جھان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چون فرزند خدا ترک کرد فر سما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تا شود </a:t>
            </a:r>
            <a:r>
              <a:rPr lang="fa-IR" sz="4800" dirty="0" smtClean="0">
                <a:solidFill>
                  <a:schemeClr val="bg1"/>
                </a:solidFill>
              </a:rPr>
              <a:t>فدیه </a:t>
            </a:r>
            <a:r>
              <a:rPr lang="fa-IR" sz="4800" dirty="0">
                <a:solidFill>
                  <a:schemeClr val="bg1"/>
                </a:solidFill>
              </a:rPr>
              <a:t>در جلجتا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آن صلیب کھن عزت و جاه من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بخشید صلح و صفا </a:t>
            </a:r>
            <a:r>
              <a:rPr lang="fa-IR" sz="4800" dirty="0" smtClean="0">
                <a:solidFill>
                  <a:schemeClr val="bg1"/>
                </a:solidFill>
              </a:rPr>
              <a:t>به </a:t>
            </a:r>
            <a:r>
              <a:rPr lang="fa-IR" sz="4800" dirty="0">
                <a:solidFill>
                  <a:schemeClr val="bg1"/>
                </a:solidFill>
              </a:rPr>
              <a:t>جھان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فیض و رحم خدا آشکار شد </a:t>
            </a:r>
            <a:r>
              <a:rPr lang="fa-IR" sz="4800" dirty="0" smtClean="0">
                <a:solidFill>
                  <a:schemeClr val="bg1"/>
                </a:solidFill>
              </a:rPr>
              <a:t>به </a:t>
            </a:r>
            <a:r>
              <a:rPr lang="fa-IR" sz="4800" dirty="0">
                <a:solidFill>
                  <a:schemeClr val="bg1"/>
                </a:solidFill>
              </a:rPr>
              <a:t>ما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در صلیب مسیح عیسی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2017-12-26T23:41:31Z</dcterms:modified>
</cp:coreProperties>
</file>