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0"/>
            <a:ext cx="9067800" cy="6858000"/>
          </a:xfrm>
        </p:spPr>
        <p:txBody>
          <a:bodyPr>
            <a:normAutofit/>
          </a:bodyPr>
          <a:lstStyle/>
          <a:p>
            <a:r>
              <a:rPr lang="fa-IR" sz="4400" dirty="0">
                <a:solidFill>
                  <a:schemeClr val="bg1"/>
                </a:solidFill>
              </a:rPr>
              <a:t>آه </a:t>
            </a:r>
            <a:r>
              <a:rPr lang="fa-IR" sz="4400" dirty="0" smtClean="0">
                <a:solidFill>
                  <a:schemeClr val="bg1"/>
                </a:solidFill>
              </a:rPr>
              <a:t>چه </a:t>
            </a:r>
            <a:r>
              <a:rPr lang="fa-IR" sz="4400" dirty="0">
                <a:solidFill>
                  <a:schemeClr val="bg1"/>
                </a:solidFill>
              </a:rPr>
              <a:t>زیباست </a:t>
            </a:r>
            <a:r>
              <a:rPr lang="fa-IR" sz="4400" dirty="0" smtClean="0">
                <a:solidFill>
                  <a:schemeClr val="bg1"/>
                </a:solidFill>
              </a:rPr>
              <a:t>که </a:t>
            </a:r>
            <a:r>
              <a:rPr lang="fa-IR" sz="4400" dirty="0">
                <a:solidFill>
                  <a:schemeClr val="bg1"/>
                </a:solidFill>
              </a:rPr>
              <a:t>شوند جمع ، مقدسین یکدل باھم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درحضور </a:t>
            </a:r>
            <a:r>
              <a:rPr lang="fa-IR" sz="4400" dirty="0">
                <a:solidFill>
                  <a:schemeClr val="bg1"/>
                </a:solidFill>
              </a:rPr>
              <a:t>خدای ما ، در </a:t>
            </a:r>
            <a:r>
              <a:rPr lang="fa-IR" sz="4400" dirty="0" smtClean="0">
                <a:solidFill>
                  <a:schemeClr val="bg1"/>
                </a:solidFill>
              </a:rPr>
              <a:t>خانه ی </a:t>
            </a:r>
            <a:r>
              <a:rPr lang="fa-IR" sz="4400" dirty="0">
                <a:solidFill>
                  <a:schemeClr val="bg1"/>
                </a:solidFill>
              </a:rPr>
              <a:t>پدر ما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گرانبار تو نیز بیا </a:t>
            </a:r>
            <a:r>
              <a:rPr lang="fa-IR" sz="4400" b="1" dirty="0" smtClean="0">
                <a:solidFill>
                  <a:schemeClr val="bg1"/>
                </a:solidFill>
              </a:rPr>
              <a:t>به کلبه ی </a:t>
            </a:r>
            <a:r>
              <a:rPr lang="fa-IR" sz="4400" b="1" dirty="0">
                <a:solidFill>
                  <a:schemeClr val="bg1"/>
                </a:solidFill>
              </a:rPr>
              <a:t>پرمھر ما ،</a:t>
            </a: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گرانبار تو نیز بیا </a:t>
            </a:r>
            <a:r>
              <a:rPr lang="fa-IR" sz="4400" b="1" dirty="0" smtClean="0">
                <a:solidFill>
                  <a:schemeClr val="bg1"/>
                </a:solidFill>
              </a:rPr>
              <a:t>به خانه ی </a:t>
            </a:r>
            <a:r>
              <a:rPr lang="fa-IR" sz="4400" b="1" dirty="0">
                <a:solidFill>
                  <a:schemeClr val="bg1"/>
                </a:solidFill>
              </a:rPr>
              <a:t>ما کلیسا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آه </a:t>
            </a:r>
            <a:r>
              <a:rPr lang="fa-IR" sz="4400" dirty="0" smtClean="0">
                <a:solidFill>
                  <a:schemeClr val="bg1"/>
                </a:solidFill>
              </a:rPr>
              <a:t>چه </a:t>
            </a:r>
            <a:r>
              <a:rPr lang="fa-IR" sz="4400" dirty="0">
                <a:solidFill>
                  <a:schemeClr val="bg1"/>
                </a:solidFill>
              </a:rPr>
              <a:t>زیباست </a:t>
            </a:r>
            <a:r>
              <a:rPr lang="fa-IR" sz="4400" dirty="0" smtClean="0">
                <a:solidFill>
                  <a:schemeClr val="bg1"/>
                </a:solidFill>
              </a:rPr>
              <a:t>خانه </a:t>
            </a:r>
            <a:r>
              <a:rPr lang="fa-IR" sz="4400" dirty="0">
                <a:solidFill>
                  <a:schemeClr val="bg1"/>
                </a:solidFill>
              </a:rPr>
              <a:t>ما ، مسیح ما درمیان ما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پدر ما در آسمان ، پراز مھر است </a:t>
            </a:r>
            <a:r>
              <a:rPr lang="fa-IR" sz="4400" dirty="0" smtClean="0">
                <a:solidFill>
                  <a:schemeClr val="bg1"/>
                </a:solidFill>
              </a:rPr>
              <a:t>کلبه ی </a:t>
            </a:r>
            <a:r>
              <a:rPr lang="fa-IR" sz="4400" dirty="0">
                <a:solidFill>
                  <a:schemeClr val="bg1"/>
                </a:solidFill>
              </a:rPr>
              <a:t>ما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آه </a:t>
            </a:r>
            <a:r>
              <a:rPr lang="fa-IR" sz="4400" dirty="0" smtClean="0">
                <a:solidFill>
                  <a:schemeClr val="bg1"/>
                </a:solidFill>
              </a:rPr>
              <a:t>چه </a:t>
            </a:r>
            <a:r>
              <a:rPr lang="fa-IR" sz="4400" dirty="0">
                <a:solidFill>
                  <a:schemeClr val="bg1"/>
                </a:solidFill>
              </a:rPr>
              <a:t>زیباست آن کلیسا ، </a:t>
            </a:r>
            <a:r>
              <a:rPr lang="fa-IR" sz="4400" dirty="0" smtClean="0">
                <a:solidFill>
                  <a:schemeClr val="bg1"/>
                </a:solidFill>
              </a:rPr>
              <a:t>که </a:t>
            </a:r>
            <a:r>
              <a:rPr lang="fa-IR" sz="4400" dirty="0">
                <a:solidFill>
                  <a:schemeClr val="bg1"/>
                </a:solidFill>
              </a:rPr>
              <a:t>سرآن بود عیسی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اعضای آن مقدسین ، </a:t>
            </a:r>
            <a:r>
              <a:rPr lang="fa-IR" sz="4400" dirty="0" smtClean="0">
                <a:solidFill>
                  <a:schemeClr val="bg1"/>
                </a:solidFill>
              </a:rPr>
              <a:t>خانواه ی </a:t>
            </a:r>
            <a:r>
              <a:rPr lang="fa-IR" sz="4400" dirty="0">
                <a:solidFill>
                  <a:schemeClr val="bg1"/>
                </a:solidFill>
              </a:rPr>
              <a:t>پاک خدا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آه </a:t>
            </a:r>
            <a:r>
              <a:rPr lang="fa-IR" sz="4400" dirty="0" smtClean="0">
                <a:solidFill>
                  <a:schemeClr val="bg1"/>
                </a:solidFill>
              </a:rPr>
              <a:t>چه </a:t>
            </a:r>
            <a:r>
              <a:rPr lang="fa-IR" sz="4400" dirty="0">
                <a:solidFill>
                  <a:schemeClr val="bg1"/>
                </a:solidFill>
              </a:rPr>
              <a:t>زیباست مسکن ما ، </a:t>
            </a:r>
            <a:r>
              <a:rPr lang="fa-IR" sz="4400" dirty="0" smtClean="0">
                <a:solidFill>
                  <a:schemeClr val="bg1"/>
                </a:solidFill>
              </a:rPr>
              <a:t>به </a:t>
            </a:r>
            <a:r>
              <a:rPr lang="fa-IR" sz="4400" dirty="0">
                <a:solidFill>
                  <a:schemeClr val="bg1"/>
                </a:solidFill>
              </a:rPr>
              <a:t>زقصرھای این دنیا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گرچه </a:t>
            </a:r>
            <a:r>
              <a:rPr lang="fa-IR" sz="4400" dirty="0">
                <a:solidFill>
                  <a:schemeClr val="bg1"/>
                </a:solidFill>
              </a:rPr>
              <a:t>حقیر است این </a:t>
            </a:r>
            <a:r>
              <a:rPr lang="fa-IR" sz="4400" dirty="0" smtClean="0">
                <a:solidFill>
                  <a:schemeClr val="bg1"/>
                </a:solidFill>
              </a:rPr>
              <a:t>کلبه، </a:t>
            </a:r>
            <a:r>
              <a:rPr lang="fa-IR" sz="4400" dirty="0">
                <a:solidFill>
                  <a:schemeClr val="bg1"/>
                </a:solidFill>
              </a:rPr>
              <a:t>لیکن عیسی باشد آنجا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2017-12-26T23:38:02Z</dcterms:modified>
</cp:coreProperties>
</file>