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72" autoAdjust="0"/>
    <p:restoredTop sz="94640" autoAdjust="0"/>
  </p:normalViewPr>
  <p:slideViewPr>
    <p:cSldViewPr>
      <p:cViewPr varScale="1">
        <p:scale>
          <a:sx n="77" d="100"/>
          <a:sy n="77" d="100"/>
        </p:scale>
        <p:origin x="67" y="2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187390"/>
      </p:ext>
    </p:extLst>
  </p:cSld>
  <p:clrMapOvr>
    <a:masterClrMapping/>
  </p:clrMapOvr>
  <p:transition spd="med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088184"/>
      </p:ext>
    </p:extLst>
  </p:cSld>
  <p:clrMapOvr>
    <a:masterClrMapping/>
  </p:clrMapOvr>
  <p:transition spd="med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470158"/>
      </p:ext>
    </p:extLst>
  </p:cSld>
  <p:clrMapOvr>
    <a:masterClrMapping/>
  </p:clrMapOvr>
  <p:transition spd="med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55956"/>
      </p:ext>
    </p:extLst>
  </p:cSld>
  <p:clrMapOvr>
    <a:masterClrMapping/>
  </p:clrMapOvr>
  <p:transition spd="med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26370"/>
      </p:ext>
    </p:extLst>
  </p:cSld>
  <p:clrMapOvr>
    <a:masterClrMapping/>
  </p:clrMapOvr>
  <p:transition spd="med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452444"/>
      </p:ext>
    </p:extLst>
  </p:cSld>
  <p:clrMapOvr>
    <a:masterClrMapping/>
  </p:clrMapOvr>
  <p:transition spd="med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942590"/>
      </p:ext>
    </p:extLst>
  </p:cSld>
  <p:clrMapOvr>
    <a:masterClrMapping/>
  </p:clrMapOvr>
  <p:transition spd="med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415115"/>
      </p:ext>
    </p:extLst>
  </p:cSld>
  <p:clrMapOvr>
    <a:masterClrMapping/>
  </p:clrMapOvr>
  <p:transition spd="med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6264757"/>
      </p:ext>
    </p:extLst>
  </p:cSld>
  <p:clrMapOvr>
    <a:masterClrMapping/>
  </p:clrMapOvr>
  <p:transition spd="med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95877"/>
      </p:ext>
    </p:extLst>
  </p:cSld>
  <p:clrMapOvr>
    <a:masterClrMapping/>
  </p:clrMapOvr>
  <p:transition spd="med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732843"/>
      </p:ext>
    </p:extLst>
  </p:cSld>
  <p:clrMapOvr>
    <a:masterClrMapping/>
  </p:clrMapOvr>
  <p:transition spd="med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1249AB-6218-4E9F-9C50-766D868DC559}" type="datetimeFigureOut">
              <a:rPr lang="en-US" smtClean="0"/>
              <a:t>12/21/2017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49A9C-4219-4589-A8B9-24493E6358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65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>
                <a:solidFill>
                  <a:schemeClr val="bg1"/>
                </a:solidFill>
              </a:rPr>
              <a:t>تو ستارهٔ صبح سپیده دمی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 smtClean="0">
                <a:solidFill>
                  <a:schemeClr val="bg1"/>
                </a:solidFill>
              </a:rPr>
              <a:t>تو </a:t>
            </a:r>
            <a:r>
              <a:rPr lang="ar-SA" sz="4800" dirty="0">
                <a:solidFill>
                  <a:schemeClr val="bg1"/>
                </a:solidFill>
              </a:rPr>
              <a:t>شکوه و جلال سما منی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 smtClean="0">
                <a:solidFill>
                  <a:schemeClr val="bg1"/>
                </a:solidFill>
              </a:rPr>
              <a:t>خدایی </a:t>
            </a:r>
            <a:r>
              <a:rPr lang="ar-SA" sz="4800" dirty="0">
                <a:solidFill>
                  <a:schemeClr val="bg1"/>
                </a:solidFill>
              </a:rPr>
              <a:t>که گفت نور از ظلمات درخشید</a:t>
            </a:r>
            <a:endParaRPr lang="en-US" sz="4800" dirty="0">
              <a:solidFill>
                <a:schemeClr val="bg1"/>
              </a:solidFill>
            </a:endParaRPr>
          </a:p>
          <a:p>
            <a:r>
              <a:rPr lang="ar-SA" sz="4800" dirty="0" smtClean="0">
                <a:solidFill>
                  <a:schemeClr val="bg1"/>
                </a:solidFill>
              </a:rPr>
              <a:t>همان </a:t>
            </a:r>
            <a:r>
              <a:rPr lang="ar-SA" sz="4800" dirty="0">
                <a:solidFill>
                  <a:schemeClr val="bg1"/>
                </a:solidFill>
              </a:rPr>
              <a:t>است که در دلهای ماست چو خورشید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43067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-3048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800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نور معرفت جلال خدا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 smtClean="0">
                <a:solidFill>
                  <a:schemeClr val="bg1"/>
                </a:solidFill>
              </a:rPr>
              <a:t>در </a:t>
            </a:r>
            <a:r>
              <a:rPr lang="ar-SA" sz="4800" dirty="0">
                <a:solidFill>
                  <a:schemeClr val="bg1"/>
                </a:solidFill>
              </a:rPr>
              <a:t>چهرهٔ عیسی بدرخشد از ما (۲)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01024951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0"/>
            <a:ext cx="9144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عیسی </a:t>
            </a:r>
            <a:r>
              <a:rPr lang="ar-SA" sz="4800" b="1" dirty="0">
                <a:solidFill>
                  <a:schemeClr val="bg1"/>
                </a:solidFill>
              </a:rPr>
              <a:t>را بخوانید حمد و تسبیحش گویید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b="1" dirty="0" smtClean="0">
                <a:solidFill>
                  <a:schemeClr val="bg1"/>
                </a:solidFill>
              </a:rPr>
              <a:t>نامش </a:t>
            </a:r>
            <a:r>
              <a:rPr lang="ar-SA" sz="4800" b="1" dirty="0">
                <a:solidFill>
                  <a:schemeClr val="bg1"/>
                </a:solidFill>
              </a:rPr>
              <a:t>را سرایید شادی و وجد نمایید</a:t>
            </a:r>
            <a:endParaRPr lang="en-US" sz="4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970722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 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تو قدوس تو عزیز برترینی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در قلبم تو ساکن تو عظیمی‌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بشارت خوشی‌ ات خدا با ما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800" dirty="0">
                <a:solidFill>
                  <a:schemeClr val="bg1"/>
                </a:solidFill>
              </a:rPr>
              <a:t>به دنیا آماده منجی ما</a:t>
            </a:r>
            <a:endParaRPr lang="en-US" sz="48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8335703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9144000" cy="6096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ar-SA" sz="4400" dirty="0">
                <a:solidFill>
                  <a:schemeClr val="bg1"/>
                </a:solidFill>
              </a:rPr>
              <a:t>خدا را در سما فّر و جلال باد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ar-SA" sz="4400" dirty="0">
                <a:solidFill>
                  <a:schemeClr val="bg1"/>
                </a:solidFill>
              </a:rPr>
              <a:t> بر زمین سلامتی‌ رضامندی </a:t>
            </a:r>
            <a:endParaRPr lang="en-US" sz="4400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endParaRPr lang="en-US" sz="45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7614618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66</Words>
  <Application>Microsoft Office PowerPoint</Application>
  <PresentationFormat>On-screen Show (4:3)</PresentationFormat>
  <Paragraphs>18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 School-NoComputer</dc:creator>
  <cp:lastModifiedBy>Joe-2</cp:lastModifiedBy>
  <cp:revision>10</cp:revision>
  <dcterms:created xsi:type="dcterms:W3CDTF">2011-05-11T04:49:46Z</dcterms:created>
  <dcterms:modified xsi:type="dcterms:W3CDTF">2017-12-22T02:32:33Z</dcterms:modified>
</cp:coreProperties>
</file>