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3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1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5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3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6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6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3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B447-0185-42CC-AE8E-53923C3BAF5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B624-7EF3-4EF6-A188-9011BF201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تو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مسیح من تو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نجات تو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منجی دنیا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پسر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 تو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نور جهان تو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حقیقت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آب حیات تو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32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هللویا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امید من تو هستی‌ پناه من تو هستی‌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نان حیات تو هستی‌ خدای زنده هستی‌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81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شبان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تو هستی‌ شفای من تو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چراغ راه تو هستی‌ یاور من تو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خالق من تو هستی‌ عشق اولم تو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از محبت هستی‌ معنی‌ بخشش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6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هللویا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امید من تو هستی‌ پناه من تو هستی‌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نان حیات تو هستی‌ خدای زنده هستی‌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5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2011-05-21T23:12:35Z</dcterms:created>
  <dcterms:modified xsi:type="dcterms:W3CDTF">2011-05-21T23:20:39Z</dcterms:modified>
</cp:coreProperties>
</file>