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fa-IR" sz="4800" dirty="0" smtClean="0">
                <a:solidFill>
                  <a:schemeClr val="bg1"/>
                </a:solidFill>
              </a:rPr>
              <a:t>صبح </a:t>
            </a:r>
            <a:r>
              <a:rPr lang="fa-IR" sz="4800" dirty="0">
                <a:solidFill>
                  <a:schemeClr val="bg1"/>
                </a:solidFill>
              </a:rPr>
              <a:t>روز قیام </a:t>
            </a:r>
            <a:r>
              <a:rPr lang="fa-IR" sz="4800" dirty="0" smtClean="0">
                <a:solidFill>
                  <a:schemeClr val="bg1"/>
                </a:solidFill>
              </a:rPr>
              <a:t>است</a:t>
            </a:r>
            <a:r>
              <a:rPr lang="fa-IR" sz="4800" dirty="0">
                <a:solidFill>
                  <a:schemeClr val="bg1"/>
                </a:solidFill>
              </a:rPr>
              <a:t> مژده ای در کمین است</a:t>
            </a:r>
            <a:r>
              <a:rPr lang="fa-IR" sz="4800" dirty="0" smtClean="0">
                <a:solidFill>
                  <a:schemeClr val="bg1"/>
                </a:solidFill>
              </a:rPr>
              <a:t> 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ستاره </a:t>
            </a:r>
            <a:r>
              <a:rPr lang="fa-IR" sz="4800" dirty="0">
                <a:solidFill>
                  <a:schemeClr val="bg1"/>
                </a:solidFill>
              </a:rPr>
              <a:t>ها محو شوند جایی به خورشید دهند</a:t>
            </a:r>
            <a:r>
              <a:rPr lang="en-US" sz="4800" dirty="0">
                <a:solidFill>
                  <a:schemeClr val="bg1"/>
                </a:solidFill>
              </a:rPr>
              <a:t>   </a:t>
            </a: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زنگها فریاد کنید نجاتش بخوانید</a:t>
            </a:r>
            <a:r>
              <a:rPr lang="en-US" sz="4800" b="1" dirty="0">
                <a:solidFill>
                  <a:schemeClr val="bg1"/>
                </a:solidFill>
              </a:rPr>
              <a:t>  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کلیسا </a:t>
            </a:r>
            <a:r>
              <a:rPr lang="fa-IR" sz="4800" b="1" dirty="0">
                <a:solidFill>
                  <a:schemeClr val="bg1"/>
                </a:solidFill>
              </a:rPr>
              <a:t>شاد باش امروز پیروزی ازآن اوست                     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پطرس وارد قبر شد شک و ترس برطرف شد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ایمان </a:t>
            </a:r>
            <a:r>
              <a:rPr lang="fa-IR" sz="4400" dirty="0">
                <a:solidFill>
                  <a:schemeClr val="bg1"/>
                </a:solidFill>
              </a:rPr>
              <a:t>آورد به قیام مسیح است </a:t>
            </a:r>
            <a:r>
              <a:rPr lang="fa-IR" sz="4400" dirty="0" smtClean="0">
                <a:solidFill>
                  <a:schemeClr val="bg1"/>
                </a:solidFill>
              </a:rPr>
              <a:t>منجیمان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رمز </a:t>
            </a:r>
            <a:r>
              <a:rPr lang="fa-IR" sz="4800" dirty="0">
                <a:solidFill>
                  <a:schemeClr val="bg1"/>
                </a:solidFill>
              </a:rPr>
              <a:t>خوشبختی </a:t>
            </a:r>
            <a:r>
              <a:rPr lang="fa-IR" sz="4800" dirty="0" smtClean="0">
                <a:solidFill>
                  <a:schemeClr val="bg1"/>
                </a:solidFill>
              </a:rPr>
              <a:t>ما</a:t>
            </a:r>
            <a:r>
              <a:rPr lang="fa-IR" sz="4800" dirty="0">
                <a:solidFill>
                  <a:schemeClr val="bg1"/>
                </a:solidFill>
              </a:rPr>
              <a:t> کلید شادی ما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نوید </a:t>
            </a:r>
            <a:r>
              <a:rPr lang="fa-IR" sz="4800" dirty="0">
                <a:solidFill>
                  <a:schemeClr val="bg1"/>
                </a:solidFill>
              </a:rPr>
              <a:t>نجات </a:t>
            </a:r>
            <a:r>
              <a:rPr lang="fa-IR" sz="4800" dirty="0" smtClean="0">
                <a:solidFill>
                  <a:schemeClr val="bg1"/>
                </a:solidFill>
              </a:rPr>
              <a:t>ما</a:t>
            </a:r>
            <a:r>
              <a:rPr lang="fa-IR" sz="4800" dirty="0">
                <a:solidFill>
                  <a:schemeClr val="bg1"/>
                </a:solidFill>
              </a:rPr>
              <a:t> تنها مسیح عیسی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2017-12-22T02:23:44Z</dcterms:modified>
</cp:coreProperties>
</file>