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r>
              <a:rPr lang="fa-IR" sz="4800" dirty="0">
                <a:solidFill>
                  <a:schemeClr val="bg1"/>
                </a:solidFill>
              </a:rPr>
              <a:t>شکر بهر صلیبت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fa-IR" sz="4800" dirty="0" smtClean="0">
                <a:solidFill>
                  <a:schemeClr val="bg1"/>
                </a:solidFill>
              </a:rPr>
              <a:t>و </a:t>
            </a:r>
            <a:r>
              <a:rPr lang="fa-IR" sz="4800" dirty="0">
                <a:solidFill>
                  <a:schemeClr val="bg1"/>
                </a:solidFill>
              </a:rPr>
              <a:t>آن خون پر بهایت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fa-IR" sz="4800" dirty="0" smtClean="0">
                <a:solidFill>
                  <a:schemeClr val="bg1"/>
                </a:solidFill>
              </a:rPr>
              <a:t>شرم </a:t>
            </a:r>
            <a:r>
              <a:rPr lang="fa-IR" sz="4800" dirty="0">
                <a:solidFill>
                  <a:schemeClr val="bg1"/>
                </a:solidFill>
              </a:rPr>
              <a:t>و گناهم بردی 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fa-IR" sz="4800" dirty="0" smtClean="0">
                <a:solidFill>
                  <a:schemeClr val="bg1"/>
                </a:solidFill>
              </a:rPr>
              <a:t>با </a:t>
            </a:r>
            <a:r>
              <a:rPr lang="fa-IR" sz="4800" dirty="0">
                <a:solidFill>
                  <a:schemeClr val="bg1"/>
                </a:solidFill>
              </a:rPr>
              <a:t>مهر خود و فیض عظیمت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شکر بهر محبتت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شکر </a:t>
            </a:r>
            <a:r>
              <a:rPr lang="fa-IR" sz="4800" dirty="0">
                <a:solidFill>
                  <a:schemeClr val="bg1"/>
                </a:solidFill>
              </a:rPr>
              <a:t>بهر زخمهای تو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با </a:t>
            </a:r>
            <a:r>
              <a:rPr lang="fa-IR" sz="4800" dirty="0">
                <a:solidFill>
                  <a:schemeClr val="bg1"/>
                </a:solidFill>
              </a:rPr>
              <a:t>خونت مرا شستی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و </a:t>
            </a:r>
            <a:r>
              <a:rPr lang="fa-IR" sz="4800" dirty="0">
                <a:solidFill>
                  <a:schemeClr val="bg1"/>
                </a:solidFill>
              </a:rPr>
              <a:t>بخشیدی درآغوشم گرفتی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برۀ خدا ، لایق حمد است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تاج </a:t>
            </a:r>
            <a:r>
              <a:rPr lang="ar-SA" sz="4800" b="1" dirty="0">
                <a:solidFill>
                  <a:schemeClr val="bg1"/>
                </a:solidFill>
              </a:rPr>
              <a:t>جلالش دهیم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اوست </a:t>
            </a:r>
            <a:r>
              <a:rPr lang="ar-SA" sz="4800" b="1" dirty="0">
                <a:solidFill>
                  <a:schemeClr val="bg1"/>
                </a:solidFill>
              </a:rPr>
              <a:t>پیروز بر دنیا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</a:rPr>
              <a:t>فرزند خدا ، بر تخت جلال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</a:rPr>
              <a:t>محبوب آسمان ، مصلوب شد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</a:rPr>
              <a:t>برۀ خدا لایق حمد است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2017-12-22T02:10:44Z</dcterms:modified>
</cp:coreProperties>
</file>