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 </a:t>
            </a:r>
          </a:p>
          <a:p>
            <a:r>
              <a:rPr lang="ar-SA" sz="4800" dirty="0">
                <a:solidFill>
                  <a:schemeClr val="bg1"/>
                </a:solidFill>
              </a:rPr>
              <a:t>ستاییم عیسی را او شایسته است 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 smtClean="0">
                <a:solidFill>
                  <a:schemeClr val="bg1"/>
                </a:solidFill>
              </a:rPr>
              <a:t>ستاییم </a:t>
            </a:r>
            <a:r>
              <a:rPr lang="ar-SA" sz="4800" dirty="0">
                <a:solidFill>
                  <a:schemeClr val="bg1"/>
                </a:solidFill>
              </a:rPr>
              <a:t>عیسی را او شایسته است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 smtClean="0">
                <a:solidFill>
                  <a:schemeClr val="bg1"/>
                </a:solidFill>
              </a:rPr>
              <a:t>ستاییم </a:t>
            </a:r>
            <a:r>
              <a:rPr lang="ar-SA" sz="4800" dirty="0">
                <a:solidFill>
                  <a:schemeClr val="bg1"/>
                </a:solidFill>
              </a:rPr>
              <a:t>عیسی را او شایسته </a:t>
            </a:r>
            <a:r>
              <a:rPr lang="ar-SA" sz="4800" dirty="0" smtClean="0">
                <a:solidFill>
                  <a:schemeClr val="bg1"/>
                </a:solidFill>
              </a:rPr>
              <a:t>است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 smtClean="0">
                <a:solidFill>
                  <a:schemeClr val="bg1"/>
                </a:solidFill>
              </a:rPr>
              <a:t>ستاییم </a:t>
            </a:r>
            <a:r>
              <a:rPr lang="ar-SA" sz="4800" dirty="0">
                <a:solidFill>
                  <a:schemeClr val="bg1"/>
                </a:solidFill>
              </a:rPr>
              <a:t>عیسی را او شایسته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 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هللویاه شکر هللویاه   هللویاه شکر هللویاه</a:t>
            </a:r>
            <a:endParaRPr lang="en-US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هللویاه </a:t>
            </a:r>
            <a:r>
              <a:rPr lang="ar-SA" sz="4800" b="1" dirty="0">
                <a:solidFill>
                  <a:schemeClr val="bg1"/>
                </a:solidFill>
              </a:rPr>
              <a:t>شکر هللویاه   هللویاه شکر هللویاه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هر جا روح خداست آنجا </a:t>
            </a:r>
            <a:r>
              <a:rPr lang="ar-SA" sz="4800" dirty="0" smtClean="0">
                <a:solidFill>
                  <a:schemeClr val="bg1"/>
                </a:solidFill>
              </a:rPr>
              <a:t>آزادیست</a:t>
            </a:r>
            <a:r>
              <a:rPr lang="en-US" sz="4800" i="1" dirty="0" smtClean="0">
                <a:solidFill>
                  <a:schemeClr val="bg1"/>
                </a:solidFill>
              </a:rPr>
              <a:t>                                                     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هر جا روح خداست آنجا </a:t>
            </a:r>
            <a:r>
              <a:rPr lang="ar-SA" sz="4800" dirty="0" smtClean="0">
                <a:solidFill>
                  <a:schemeClr val="bg1"/>
                </a:solidFill>
              </a:rPr>
              <a:t>خوشبختیست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هر جا روح خداست آنجا </a:t>
            </a:r>
            <a:r>
              <a:rPr lang="ar-SA" sz="4800" dirty="0" smtClean="0">
                <a:solidFill>
                  <a:schemeClr val="bg1"/>
                </a:solidFill>
              </a:rPr>
              <a:t>آرامیست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هر جا روح خداست آنجا شادمانیست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 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او قادر است او حاکم </a:t>
            </a:r>
            <a:r>
              <a:rPr lang="ar-SA" sz="4800" dirty="0" smtClean="0">
                <a:solidFill>
                  <a:schemeClr val="bg1"/>
                </a:solidFill>
              </a:rPr>
              <a:t>است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 </a:t>
            </a:r>
            <a:r>
              <a:rPr lang="ar-SA" sz="4800" dirty="0">
                <a:solidFill>
                  <a:schemeClr val="bg1"/>
                </a:solidFill>
              </a:rPr>
              <a:t>جلال بر نام خداوند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زیرا </a:t>
            </a:r>
            <a:r>
              <a:rPr lang="ar-SA" sz="4800" dirty="0">
                <a:solidFill>
                  <a:schemeClr val="bg1"/>
                </a:solidFill>
              </a:rPr>
              <a:t>خدای قادر ما سلطنت </a:t>
            </a:r>
            <a:r>
              <a:rPr lang="ar-SA" sz="4800" dirty="0" smtClean="0">
                <a:solidFill>
                  <a:schemeClr val="bg1"/>
                </a:solidFill>
              </a:rPr>
              <a:t>می‌‌کند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400" dirty="0">
                <a:solidFill>
                  <a:schemeClr val="bg1"/>
                </a:solidFill>
              </a:rPr>
              <a:t>او قادر است او حاکم است 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dirty="0">
                <a:solidFill>
                  <a:schemeClr val="bg1"/>
                </a:solidFill>
              </a:rPr>
              <a:t>جلال بر نام خداوند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dirty="0">
                <a:solidFill>
                  <a:schemeClr val="bg1"/>
                </a:solidFill>
              </a:rPr>
              <a:t>خداوند را بسرائید زیرا سلطنت می‌کند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61461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2017-12-22T01:58:44Z</dcterms:modified>
</cp:coreProperties>
</file>