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 </a:t>
            </a:r>
          </a:p>
          <a:p>
            <a:r>
              <a:rPr lang="fa-IR" sz="4400" dirty="0" smtClean="0">
                <a:solidFill>
                  <a:schemeClr val="bg1"/>
                </a:solidFill>
              </a:rPr>
              <a:t>خداوند </a:t>
            </a:r>
            <a:r>
              <a:rPr lang="fa-IR" sz="4400" dirty="0">
                <a:solidFill>
                  <a:schemeClr val="bg1"/>
                </a:solidFill>
              </a:rPr>
              <a:t>شبان من </a:t>
            </a:r>
            <a:r>
              <a:rPr lang="fa-IR" sz="4400" dirty="0" smtClean="0">
                <a:solidFill>
                  <a:schemeClr val="bg1"/>
                </a:solidFill>
              </a:rPr>
              <a:t>است</a:t>
            </a:r>
            <a:r>
              <a:rPr lang="fa-IR" sz="4400" dirty="0">
                <a:solidFill>
                  <a:schemeClr val="bg1"/>
                </a:solidFill>
              </a:rPr>
              <a:t> محتاج به هیچ چیز نباشم</a:t>
            </a:r>
            <a:r>
              <a:rPr lang="en-US" sz="4400" dirty="0" smtClean="0">
                <a:solidFill>
                  <a:schemeClr val="bg1"/>
                </a:solidFill>
              </a:rPr>
              <a:t>     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ar-SA" sz="4400" dirty="0" smtClean="0">
                <a:solidFill>
                  <a:schemeClr val="bg1"/>
                </a:solidFill>
              </a:rPr>
              <a:t>جانم </a:t>
            </a:r>
            <a:r>
              <a:rPr lang="ar-SA" sz="4400" dirty="0">
                <a:solidFill>
                  <a:schemeClr val="bg1"/>
                </a:solidFill>
              </a:rPr>
              <a:t>را تازه سازد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ar-SA" sz="4400" dirty="0">
                <a:solidFill>
                  <a:schemeClr val="bg1"/>
                </a:solidFill>
              </a:rPr>
              <a:t>در مرتع های سبز خواباندم</a:t>
            </a:r>
            <a:r>
              <a:rPr lang="en-US" sz="4400" dirty="0">
                <a:solidFill>
                  <a:schemeClr val="bg1"/>
                </a:solidFill>
              </a:rPr>
              <a:t>     </a:t>
            </a:r>
            <a:br>
              <a:rPr lang="en-US" sz="4400" dirty="0">
                <a:solidFill>
                  <a:schemeClr val="bg1"/>
                </a:solidFill>
              </a:rPr>
            </a:b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 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تنها </a:t>
            </a:r>
            <a:r>
              <a:rPr lang="ar-SA" sz="4800" b="1" dirty="0">
                <a:solidFill>
                  <a:schemeClr val="bg1"/>
                </a:solidFill>
              </a:rPr>
              <a:t>به تو ایمان دارم تنها به تو ایمان دارم</a:t>
            </a:r>
            <a:r>
              <a:rPr lang="en-US" sz="4800" b="1" dirty="0">
                <a:solidFill>
                  <a:schemeClr val="bg1"/>
                </a:solidFill>
              </a:rPr>
              <a:t>        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>
                <a:solidFill>
                  <a:schemeClr val="bg1"/>
                </a:solidFill>
              </a:rPr>
              <a:t>محبتت مرا خواند</a:t>
            </a:r>
            <a:r>
              <a:rPr lang="en-US" sz="4800" b="1" dirty="0">
                <a:solidFill>
                  <a:schemeClr val="bg1"/>
                </a:solidFill>
              </a:rPr>
              <a:t>  </a:t>
            </a:r>
            <a:r>
              <a:rPr lang="fa-IR" sz="4800" b="1" dirty="0">
                <a:solidFill>
                  <a:schemeClr val="bg1"/>
                </a:solidFill>
              </a:rPr>
              <a:t>رحمتت مرا در بر گیرد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 </a:t>
            </a: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 smtClean="0">
                <a:solidFill>
                  <a:schemeClr val="bg1"/>
                </a:solidFill>
              </a:rPr>
              <a:t>چون </a:t>
            </a:r>
            <a:r>
              <a:rPr lang="fa-IR" sz="4400" dirty="0">
                <a:solidFill>
                  <a:schemeClr val="bg1"/>
                </a:solidFill>
              </a:rPr>
              <a:t>از تاریکی </a:t>
            </a:r>
            <a:r>
              <a:rPr lang="fa-IR" sz="4400" dirty="0" smtClean="0">
                <a:solidFill>
                  <a:schemeClr val="bg1"/>
                </a:solidFill>
              </a:rPr>
              <a:t>بگذرم</a:t>
            </a:r>
            <a:r>
              <a:rPr lang="fa-IR" sz="4400" dirty="0">
                <a:solidFill>
                  <a:schemeClr val="bg1"/>
                </a:solidFill>
              </a:rPr>
              <a:t> من هرگز نخواهم ترسید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چون تو با من هستی و عصایت بخشد مرا آرامی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/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fa-IR" sz="4400" dirty="0">
                <a:solidFill>
                  <a:schemeClr val="bg1"/>
                </a:solidFill>
              </a:rPr>
              <a:t>مرا با روغن مسح کند</a:t>
            </a:r>
            <a:r>
              <a:rPr lang="en-US" sz="4400" dirty="0">
                <a:solidFill>
                  <a:schemeClr val="bg1"/>
                </a:solidFill>
              </a:rPr>
              <a:t>  </a:t>
            </a:r>
            <a:r>
              <a:rPr lang="fa-IR" sz="4400" dirty="0">
                <a:solidFill>
                  <a:schemeClr val="bg1"/>
                </a:solidFill>
              </a:rPr>
              <a:t>او مرا رهبری کند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400" dirty="0">
                <a:solidFill>
                  <a:schemeClr val="bg1"/>
                </a:solidFill>
              </a:rPr>
              <a:t>شادی من بیش از اندازه است تا ابد در او ساکنم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2017-12-22T00:20:05Z</dcterms:modified>
</cp:coreProperties>
</file>