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1" d="100"/>
          <a:sy n="61" d="100"/>
        </p:scale>
        <p:origin x="9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sz="4800" dirty="0" smtClean="0">
                <a:solidFill>
                  <a:schemeClr val="bg1"/>
                </a:solidFill>
              </a:rPr>
              <a:t>جشن </a:t>
            </a:r>
            <a:r>
              <a:rPr lang="ar-SA" sz="4800" dirty="0">
                <a:solidFill>
                  <a:schemeClr val="bg1"/>
                </a:solidFill>
              </a:rPr>
              <a:t>عظیمی‌ است باید سراییم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ar-SA" sz="4800" dirty="0" smtClean="0">
                <a:solidFill>
                  <a:schemeClr val="bg1"/>
                </a:solidFill>
              </a:rPr>
              <a:t>سرودها </a:t>
            </a:r>
            <a:r>
              <a:rPr lang="ar-SA" sz="4800" dirty="0">
                <a:solidFill>
                  <a:schemeClr val="bg1"/>
                </a:solidFill>
              </a:rPr>
              <a:t>بهر خداوند (۲)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8" y="1219200"/>
            <a:ext cx="9144000" cy="480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حمدش کنیم سرودی تازه سراییم (۲)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701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هللویاه هللویاه هللویاه هللو هللویاه (</a:t>
            </a:r>
            <a:r>
              <a:rPr lang="ar-SA" sz="4800" dirty="0" smtClean="0">
                <a:solidFill>
                  <a:schemeClr val="bg1"/>
                </a:solidFill>
              </a:rPr>
              <a:t>۲</a:t>
            </a:r>
            <a:r>
              <a:rPr lang="ar-SA" sz="4800" b="1" dirty="0" smtClean="0">
                <a:solidFill>
                  <a:schemeClr val="bg1"/>
                </a:solidFill>
              </a:rPr>
              <a:t>)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شادی </a:t>
            </a:r>
            <a:r>
              <a:rPr lang="ar-SA" sz="4800" dirty="0">
                <a:solidFill>
                  <a:schemeClr val="bg1"/>
                </a:solidFill>
              </a:rPr>
              <a:t>نماییم شادی </a:t>
            </a:r>
            <a:r>
              <a:rPr lang="ar-SA" sz="4800" dirty="0" smtClean="0">
                <a:solidFill>
                  <a:schemeClr val="bg1"/>
                </a:solidFill>
              </a:rPr>
              <a:t>نماییم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  </a:t>
            </a:r>
            <a:r>
              <a:rPr lang="ar-SA" sz="4800" dirty="0">
                <a:solidFill>
                  <a:schemeClr val="bg1"/>
                </a:solidFill>
              </a:rPr>
              <a:t>شادی نماییم با عیسی (۲)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مسح </a:t>
            </a:r>
            <a:r>
              <a:rPr lang="ar-SA" sz="4800" dirty="0">
                <a:solidFill>
                  <a:schemeClr val="bg1"/>
                </a:solidFill>
              </a:rPr>
              <a:t>نمود با روحش عیسی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لبریز </a:t>
            </a:r>
            <a:r>
              <a:rPr lang="ar-SA" sz="4800" dirty="0">
                <a:solidFill>
                  <a:schemeClr val="bg1"/>
                </a:solidFill>
              </a:rPr>
              <a:t>نمود کاسه‌ام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حضورش </a:t>
            </a:r>
            <a:r>
              <a:rPr lang="ar-SA" sz="4800" dirty="0">
                <a:solidFill>
                  <a:schemeClr val="bg1"/>
                </a:solidFill>
              </a:rPr>
              <a:t>همواره با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بخشیده </a:t>
            </a:r>
            <a:r>
              <a:rPr lang="ar-SA" sz="4800" dirty="0">
                <a:solidFill>
                  <a:schemeClr val="bg1"/>
                </a:solidFill>
              </a:rPr>
              <a:t>نیکویی صفا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11</cp:revision>
  <dcterms:created xsi:type="dcterms:W3CDTF">2011-05-11T04:49:46Z</dcterms:created>
  <dcterms:modified xsi:type="dcterms:W3CDTF">2017-12-21T20:32:48Z</dcterms:modified>
</cp:coreProperties>
</file>