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2" autoAdjust="0"/>
    <p:restoredTop sz="94640" autoAdjust="0"/>
  </p:normalViewPr>
  <p:slideViewPr>
    <p:cSldViewPr>
      <p:cViewPr varScale="1">
        <p:scale>
          <a:sx n="77" d="100"/>
          <a:sy n="77" d="100"/>
        </p:scale>
        <p:origin x="67" y="3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187390"/>
      </p:ext>
    </p:extLst>
  </p:cSld>
  <p:clrMapOvr>
    <a:masterClrMapping/>
  </p:clrMapOvr>
  <p:transition spd="med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088184"/>
      </p:ext>
    </p:extLst>
  </p:cSld>
  <p:clrMapOvr>
    <a:masterClrMapping/>
  </p:clrMapOvr>
  <p:transition spd="med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470158"/>
      </p:ext>
    </p:extLst>
  </p:cSld>
  <p:clrMapOvr>
    <a:masterClrMapping/>
  </p:clrMapOvr>
  <p:transition spd="med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55956"/>
      </p:ext>
    </p:extLst>
  </p:cSld>
  <p:clrMapOvr>
    <a:masterClrMapping/>
  </p:clrMapOvr>
  <p:transition spd="med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26370"/>
      </p:ext>
    </p:extLst>
  </p:cSld>
  <p:clrMapOvr>
    <a:masterClrMapping/>
  </p:clrMapOvr>
  <p:transition spd="med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452444"/>
      </p:ext>
    </p:extLst>
  </p:cSld>
  <p:clrMapOvr>
    <a:masterClrMapping/>
  </p:clrMapOvr>
  <p:transition spd="med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942590"/>
      </p:ext>
    </p:extLst>
  </p:cSld>
  <p:clrMapOvr>
    <a:masterClrMapping/>
  </p:clrMapOvr>
  <p:transition spd="med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415115"/>
      </p:ext>
    </p:extLst>
  </p:cSld>
  <p:clrMapOvr>
    <a:masterClrMapping/>
  </p:clrMapOvr>
  <p:transition spd="med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264757"/>
      </p:ext>
    </p:extLst>
  </p:cSld>
  <p:clrMapOvr>
    <a:masterClrMapping/>
  </p:clrMapOvr>
  <p:transition spd="med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95877"/>
      </p:ext>
    </p:extLst>
  </p:cSld>
  <p:clrMapOvr>
    <a:masterClrMapping/>
  </p:clrMapOvr>
  <p:transition spd="med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732843"/>
      </p:ext>
    </p:extLst>
  </p:cSld>
  <p:clrMapOvr>
    <a:masterClrMapping/>
  </p:clrMapOvr>
  <p:transition spd="med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1249AB-6218-4E9F-9C50-766D868DC559}" type="datetimeFigureOut">
              <a:rPr lang="en-US" smtClean="0"/>
              <a:t>12/21/2017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365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wip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rtl="1"/>
            <a:r>
              <a:rPr lang="de-DE" sz="4000" dirty="0">
                <a:solidFill>
                  <a:schemeClr val="bg1"/>
                </a:solidFill>
              </a:rPr>
              <a:t> </a:t>
            </a:r>
            <a:endParaRPr lang="de-DE" sz="4000" dirty="0" smtClean="0">
              <a:solidFill>
                <a:schemeClr val="bg1"/>
              </a:solidFill>
            </a:endParaRPr>
          </a:p>
          <a:p>
            <a:pPr rtl="1"/>
            <a:endParaRPr lang="en-US" sz="4000" dirty="0">
              <a:solidFill>
                <a:schemeClr val="bg1"/>
              </a:solidFill>
            </a:endParaRPr>
          </a:p>
          <a:p>
            <a:r>
              <a:rPr lang="fa-IR" sz="4000" dirty="0">
                <a:solidFill>
                  <a:schemeClr val="bg1"/>
                </a:solidFill>
              </a:rPr>
              <a:t>دستها را برا فرازید و شادی کنید  حمد ش گوئیم</a:t>
            </a:r>
            <a:endParaRPr lang="en-US" sz="4000" dirty="0">
              <a:solidFill>
                <a:schemeClr val="bg1"/>
              </a:solidFill>
            </a:endParaRPr>
          </a:p>
          <a:p>
            <a:r>
              <a:rPr lang="fa-IR" sz="4000" dirty="0" smtClean="0">
                <a:solidFill>
                  <a:schemeClr val="bg1"/>
                </a:solidFill>
              </a:rPr>
              <a:t>با </a:t>
            </a:r>
            <a:r>
              <a:rPr lang="fa-IR" sz="4000" dirty="0">
                <a:solidFill>
                  <a:schemeClr val="bg1"/>
                </a:solidFill>
              </a:rPr>
              <a:t>بربط و عود وساز  با رقص و آواز سویش آئیم(2) 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04306734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"/>
            <a:ext cx="9144000" cy="6096000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r>
              <a:rPr lang="de-DE" sz="4800" dirty="0">
                <a:solidFill>
                  <a:schemeClr val="bg1"/>
                </a:solidFill>
              </a:rPr>
              <a:t> </a:t>
            </a:r>
            <a:endParaRPr lang="de-DE" sz="4800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endParaRPr lang="en-US" sz="48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ar-SA" sz="4800" b="1" dirty="0">
                <a:solidFill>
                  <a:schemeClr val="bg1"/>
                </a:solidFill>
              </a:rPr>
              <a:t>خوانیم خدای قدوس  قوت از آن اوست</a:t>
            </a:r>
            <a:endParaRPr lang="en-US" sz="48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ar-SA" sz="4800" b="1" dirty="0" smtClean="0">
                <a:solidFill>
                  <a:schemeClr val="bg1"/>
                </a:solidFill>
              </a:rPr>
              <a:t>خوانیم </a:t>
            </a:r>
            <a:r>
              <a:rPr lang="ar-SA" sz="4800" b="1" dirty="0">
                <a:solidFill>
                  <a:schemeClr val="bg1"/>
                </a:solidFill>
              </a:rPr>
              <a:t>شکر هللویا  جلال بر نام او</a:t>
            </a:r>
            <a:endParaRPr lang="en-US" sz="48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01024951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7620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a-IR" sz="4000" dirty="0">
                <a:solidFill>
                  <a:schemeClr val="bg1"/>
                </a:solidFill>
              </a:rPr>
              <a:t> </a:t>
            </a:r>
            <a:endParaRPr lang="en-US" sz="40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sz="40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fa-IR" sz="4000" dirty="0">
                <a:solidFill>
                  <a:schemeClr val="bg1"/>
                </a:solidFill>
              </a:rPr>
              <a:t>نامش را بستائیم  قوت روح را بطلبیم</a:t>
            </a:r>
            <a:endParaRPr lang="en-US" sz="40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fa-IR" sz="4000" dirty="0">
                <a:solidFill>
                  <a:schemeClr val="bg1"/>
                </a:solidFill>
              </a:rPr>
              <a:t>بهر رحمت و فیضش   خدای مشیر را شکر گوئیم(2) 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9707220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"/>
            <a:ext cx="9144000" cy="6096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a-IR" sz="4800" dirty="0">
                <a:solidFill>
                  <a:schemeClr val="bg1"/>
                </a:solidFill>
              </a:rPr>
              <a:t> </a:t>
            </a:r>
            <a:endParaRPr lang="en-US" sz="48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sz="48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fa-IR" sz="4800" dirty="0">
                <a:solidFill>
                  <a:schemeClr val="bg1"/>
                </a:solidFill>
              </a:rPr>
              <a:t>خوانیم خدای قدوس   قوت از آن اوست</a:t>
            </a:r>
            <a:endParaRPr lang="en-US" sz="48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fa-IR" sz="4800" dirty="0">
                <a:solidFill>
                  <a:schemeClr val="bg1"/>
                </a:solidFill>
              </a:rPr>
              <a:t>خوانیم شکر هللویا    جلال بر نام او(2) </a:t>
            </a:r>
            <a:endParaRPr lang="en-US" sz="48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83357034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0</Words>
  <Application>Microsoft Office PowerPoint</Application>
  <PresentationFormat>On-screen Show (4:3)</PresentationFormat>
  <Paragraphs>16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 School-NoComputer</dc:creator>
  <cp:lastModifiedBy>Joe-2</cp:lastModifiedBy>
  <cp:revision>10</cp:revision>
  <dcterms:created xsi:type="dcterms:W3CDTF">2011-05-11T04:49:46Z</dcterms:created>
  <dcterms:modified xsi:type="dcterms:W3CDTF">2017-12-22T00:03:35Z</dcterms:modified>
</cp:coreProperties>
</file>