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dirty="0">
                <a:solidFill>
                  <a:schemeClr val="bg1"/>
                </a:solidFill>
              </a:rPr>
              <a:t>قدوس و عظیمی‌‌ای خدای یکتا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dirty="0" smtClean="0">
                <a:solidFill>
                  <a:schemeClr val="bg1"/>
                </a:solidFill>
              </a:rPr>
              <a:t>رب </a:t>
            </a:r>
            <a:r>
              <a:rPr lang="ar-SA" sz="4800" dirty="0">
                <a:solidFill>
                  <a:schemeClr val="bg1"/>
                </a:solidFill>
              </a:rPr>
              <a:t>الارباب ‌ای شاه </a:t>
            </a:r>
            <a:r>
              <a:rPr lang="ar-SA" sz="4800" dirty="0" smtClean="0">
                <a:solidFill>
                  <a:schemeClr val="bg1"/>
                </a:solidFill>
              </a:rPr>
              <a:t>شاهان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dirty="0">
                <a:solidFill>
                  <a:schemeClr val="bg1"/>
                </a:solidFill>
              </a:rPr>
              <a:t>همه راههایت حق و عدالت است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dirty="0" smtClean="0">
                <a:solidFill>
                  <a:schemeClr val="bg1"/>
                </a:solidFill>
              </a:rPr>
              <a:t>خالق </a:t>
            </a:r>
            <a:r>
              <a:rPr lang="ar-SA" sz="4800" dirty="0">
                <a:solidFill>
                  <a:schemeClr val="bg1"/>
                </a:solidFill>
              </a:rPr>
              <a:t>ارز و سما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جلال و حمد و سپاس بر خداوند باد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تنها </a:t>
            </a:r>
            <a:r>
              <a:rPr lang="ar-SA" sz="4800" b="1" dirty="0">
                <a:solidFill>
                  <a:schemeClr val="bg1"/>
                </a:solidFill>
              </a:rPr>
              <a:t>تو پر جلالی‌‌ای خداوند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 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تمام امتها او را بسرائید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پیش او به زانو در آیید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هللویاه  هللویاه  هللویاه  آمین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33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2017-12-21T23:54:56Z</dcterms:modified>
</cp:coreProperties>
</file>