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b="1" cap="small" dirty="0">
                <a:solidFill>
                  <a:schemeClr val="bg1"/>
                </a:solidFill>
              </a:rPr>
              <a:t>فریادهای شادی و آزادی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b="1" cap="small" dirty="0" smtClean="0">
                <a:solidFill>
                  <a:schemeClr val="bg1"/>
                </a:solidFill>
              </a:rPr>
              <a:t>باشد </a:t>
            </a:r>
            <a:r>
              <a:rPr lang="ar-SA" sz="4800" b="1" cap="small" dirty="0">
                <a:solidFill>
                  <a:schemeClr val="bg1"/>
                </a:solidFill>
              </a:rPr>
              <a:t>در مسکن عادلان ( 2 )</a:t>
            </a:r>
            <a:endParaRPr lang="en-US" sz="4800" dirty="0">
              <a:solidFill>
                <a:schemeClr val="bg1"/>
              </a:solidFill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 ما خدایی است غیور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ما خدایی است غیور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ما خدایی است غیور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ما خدایی است غیور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 ما خدایی است نیکو(4)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 </a:t>
            </a:r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ما خدایی است عادل(4)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ما خدایی است </a:t>
            </a:r>
            <a:r>
              <a:rPr lang="ar-SA" sz="4800" dirty="0">
                <a:solidFill>
                  <a:schemeClr val="bg1"/>
                </a:solidFill>
              </a:rPr>
              <a:t>قا</a:t>
            </a:r>
            <a:r>
              <a:rPr lang="fa-IR" sz="4800" dirty="0">
                <a:solidFill>
                  <a:schemeClr val="bg1"/>
                </a:solidFill>
              </a:rPr>
              <a:t>در(4)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2017-12-21T23:53:10Z</dcterms:modified>
</cp:coreProperties>
</file>