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77" d="100"/>
          <a:sy n="77" d="100"/>
        </p:scale>
        <p:origin x="67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600"/>
            <a:ext cx="9144000" cy="6858000"/>
          </a:xfrm>
        </p:spPr>
        <p:txBody>
          <a:bodyPr>
            <a:normAutofit/>
          </a:bodyPr>
          <a:lstStyle/>
          <a:p>
            <a:r>
              <a:rPr lang="ar-SA" sz="4800" dirty="0">
                <a:solidFill>
                  <a:schemeClr val="bg1"/>
                </a:solidFill>
              </a:rPr>
              <a:t> 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ar-SA" sz="4800" b="1" dirty="0" smtClean="0">
                <a:solidFill>
                  <a:schemeClr val="bg1"/>
                </a:solidFill>
              </a:rPr>
              <a:t>دل </a:t>
            </a:r>
            <a:r>
              <a:rPr lang="ar-SA" sz="4800" b="1" dirty="0">
                <a:solidFill>
                  <a:schemeClr val="bg1"/>
                </a:solidFill>
              </a:rPr>
              <a:t>طاهر در من بیافرین ‌ای </a:t>
            </a:r>
            <a:r>
              <a:rPr lang="ar-SA" sz="4800" b="1" dirty="0" smtClean="0">
                <a:solidFill>
                  <a:schemeClr val="bg1"/>
                </a:solidFill>
              </a:rPr>
              <a:t>خدا</a:t>
            </a:r>
            <a:endParaRPr lang="en-US" sz="4800" b="1" dirty="0">
              <a:solidFill>
                <a:schemeClr val="bg1"/>
              </a:solidFill>
            </a:endParaRPr>
          </a:p>
          <a:p>
            <a:r>
              <a:rPr lang="ar-SA" sz="4800" b="1" dirty="0" smtClean="0">
                <a:solidFill>
                  <a:schemeClr val="bg1"/>
                </a:solidFill>
              </a:rPr>
              <a:t>روح </a:t>
            </a:r>
            <a:r>
              <a:rPr lang="ar-SA" sz="4800" b="1" dirty="0">
                <a:solidFill>
                  <a:schemeClr val="bg1"/>
                </a:solidFill>
              </a:rPr>
              <a:t>راستی‌ در وجودم تازه ساز (۲)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از حضور خود بیرونم مینداز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 smtClean="0">
                <a:solidFill>
                  <a:schemeClr val="bg1"/>
                </a:solidFill>
              </a:rPr>
              <a:t>روح </a:t>
            </a:r>
            <a:r>
              <a:rPr lang="ar-SA" sz="4800" dirty="0">
                <a:solidFill>
                  <a:schemeClr val="bg1"/>
                </a:solidFill>
              </a:rPr>
              <a:t>قدوست را از من مگیر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شادی نجات را به من بازگردان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 smtClean="0">
                <a:solidFill>
                  <a:schemeClr val="bg1"/>
                </a:solidFill>
              </a:rPr>
              <a:t>روح </a:t>
            </a:r>
            <a:r>
              <a:rPr lang="ar-SA" sz="4800" dirty="0">
                <a:solidFill>
                  <a:schemeClr val="bg1"/>
                </a:solidFill>
              </a:rPr>
              <a:t>راستی‌ در وجودم تازه ساز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24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Joe-2</cp:lastModifiedBy>
  <cp:revision>10</cp:revision>
  <dcterms:created xsi:type="dcterms:W3CDTF">2011-05-11T04:49:46Z</dcterms:created>
  <dcterms:modified xsi:type="dcterms:W3CDTF">2017-12-21T23:26:02Z</dcterms:modified>
</cp:coreProperties>
</file>