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61" d="100"/>
          <a:sy n="61" d="100"/>
        </p:scale>
        <p:origin x="9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6858000"/>
          </a:xfrm>
        </p:spPr>
        <p:txBody>
          <a:bodyPr>
            <a:normAutofit/>
          </a:bodyPr>
          <a:lstStyle/>
          <a:p>
            <a:r>
              <a:rPr lang="ar-SA" sz="4800" dirty="0">
                <a:solidFill>
                  <a:schemeClr val="bg1"/>
                </a:solidFill>
              </a:rPr>
              <a:t>به حضورت آیم خداوند  با قربانی </a:t>
            </a:r>
            <a:r>
              <a:rPr lang="ar-SA" sz="4800" dirty="0" smtClean="0">
                <a:solidFill>
                  <a:schemeClr val="bg1"/>
                </a:solidFill>
              </a:rPr>
              <a:t>سپاس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با </a:t>
            </a:r>
            <a:r>
              <a:rPr lang="ar-SA" sz="4800" dirty="0">
                <a:solidFill>
                  <a:schemeClr val="bg1"/>
                </a:solidFill>
              </a:rPr>
              <a:t>سرود تو را بر افرزم  نام تو مبارک باد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جلال را تنها به تو دهم  تو مرا </a:t>
            </a:r>
            <a:r>
              <a:rPr lang="ar-SA" sz="4800" dirty="0" smtClean="0">
                <a:solidFill>
                  <a:schemeClr val="bg1"/>
                </a:solidFill>
              </a:rPr>
              <a:t>رهانیدی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تو </a:t>
            </a:r>
            <a:r>
              <a:rPr lang="ar-SA" sz="4800" dirty="0">
                <a:solidFill>
                  <a:schemeClr val="bg1"/>
                </a:solidFill>
              </a:rPr>
              <a:t>مرا از نو آفریدی  نام تو مبارک باد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خداوند نامت را برافرازیم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با </a:t>
            </a:r>
            <a:r>
              <a:rPr lang="ar-SA" sz="4800" b="1" dirty="0">
                <a:solidFill>
                  <a:schemeClr val="bg1"/>
                </a:solidFill>
              </a:rPr>
              <a:t>سپاس با تجلیل و اکرام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خداوند </a:t>
            </a:r>
            <a:r>
              <a:rPr lang="ar-SA" sz="4800" b="1" dirty="0">
                <a:solidFill>
                  <a:schemeClr val="bg1"/>
                </a:solidFill>
              </a:rPr>
              <a:t>نامت را بر افرازیم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قدوس </a:t>
            </a:r>
            <a:r>
              <a:rPr lang="ar-SA" sz="4800" b="1" dirty="0">
                <a:solidFill>
                  <a:schemeClr val="bg1"/>
                </a:solidFill>
              </a:rPr>
              <a:t>است نام تو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به حضورت آیم خداوند با قربانی سپاس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با سرود تو را بر افرزم نام تو مبارک باد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جلال را تنها به تو دهم تو مرا رهانیدی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تو مرا از نو آفریدی نام تو مبارک باد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بر افراز نام او را بر </a:t>
            </a:r>
            <a:r>
              <a:rPr lang="ar-SA" sz="4800" b="1" dirty="0" smtClean="0">
                <a:solidFill>
                  <a:schemeClr val="bg1"/>
                </a:solidFill>
              </a:rPr>
              <a:t>افراز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با سپاس با تجلیل و اکرام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بر افراز نام او را بر افراز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قدوس است نام او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27009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2017-12-21T21:24:53Z</dcterms:modified>
</cp:coreProperties>
</file>