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2" autoAdjust="0"/>
    <p:restoredTop sz="86322" autoAdjust="0"/>
  </p:normalViewPr>
  <p:slideViewPr>
    <p:cSldViewPr>
      <p:cViewPr varScale="1">
        <p:scale>
          <a:sx n="59" d="100"/>
          <a:sy n="59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7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7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0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1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1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3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3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8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2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2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7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2CF65-91F7-4260-A2FB-7D47A9870E4A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F887-1C4A-4C09-BEB2-B13A3FF11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شادم شادم، از غمها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آزادم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چونکه گفتم لبیک، به شاه شاهانم (۲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4463880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خونت بخشید، همه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گناهانم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چونکه کردم توبه، از دل و از جانم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سپس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گویم پدر، مرا خواندی سویت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خواندی فرزند، شکرت گویم هر 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6647051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شادم شادم، از غمها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آزادم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چونکه گفتم لبیک، به شاه شاهانم (۲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0221218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مصلوب شدی، نجات دهی‌ مرا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روز سوم آمد، زنده شدی شاهم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تعمید دادی مرا، با روح قدوست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رها کردی مرا، از تاریکی‌ هایم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381289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شادم شادم، از غمها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آزادم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چونکه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گفتم لبیک، به شاه شاهانم (۲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این میلاد دگر، تبدیل سازد مرا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۲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خویشتن کهنه، همگون عیسایم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83620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شادم شادم، از غمها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آزادم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چونکه گفتم لبیک، به شاه شاهانم (۲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56344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143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</cp:revision>
  <dcterms:created xsi:type="dcterms:W3CDTF">2011-05-21T22:34:52Z</dcterms:created>
  <dcterms:modified xsi:type="dcterms:W3CDTF">2011-05-21T22:44:29Z</dcterms:modified>
</cp:coreProperties>
</file>