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42" autoAdjust="0"/>
    <p:restoredTop sz="86322" autoAdjust="0"/>
  </p:normalViewPr>
  <p:slideViewPr>
    <p:cSldViewPr>
      <p:cViewPr varScale="1">
        <p:scale>
          <a:sx n="59" d="100"/>
          <a:sy n="59" d="100"/>
        </p:scale>
        <p:origin x="-8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6AD61-930C-4908-948B-491B9C74DA8B}" type="datetimeFigureOut">
              <a:rPr lang="en-US" smtClean="0"/>
              <a:t>5/21/2011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7DD16-D5FE-4205-8658-6D5C270C9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236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6AD61-930C-4908-948B-491B9C74DA8B}" type="datetimeFigureOut">
              <a:rPr lang="en-US" smtClean="0"/>
              <a:t>5/21/2011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7DD16-D5FE-4205-8658-6D5C270C9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81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6AD61-930C-4908-948B-491B9C74DA8B}" type="datetimeFigureOut">
              <a:rPr lang="en-US" smtClean="0"/>
              <a:t>5/21/2011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7DD16-D5FE-4205-8658-6D5C270C9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101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6AD61-930C-4908-948B-491B9C74DA8B}" type="datetimeFigureOut">
              <a:rPr lang="en-US" smtClean="0"/>
              <a:t>5/21/2011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7DD16-D5FE-4205-8658-6D5C270C9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947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6AD61-930C-4908-948B-491B9C74DA8B}" type="datetimeFigureOut">
              <a:rPr lang="en-US" smtClean="0"/>
              <a:t>5/21/2011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7DD16-D5FE-4205-8658-6D5C270C9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2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6AD61-930C-4908-948B-491B9C74DA8B}" type="datetimeFigureOut">
              <a:rPr lang="en-US" smtClean="0"/>
              <a:t>5/21/2011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7DD16-D5FE-4205-8658-6D5C270C9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563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6AD61-930C-4908-948B-491B9C74DA8B}" type="datetimeFigureOut">
              <a:rPr lang="en-US" smtClean="0"/>
              <a:t>5/21/2011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7DD16-D5FE-4205-8658-6D5C270C9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055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6AD61-930C-4908-948B-491B9C74DA8B}" type="datetimeFigureOut">
              <a:rPr lang="en-US" smtClean="0"/>
              <a:t>5/21/2011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7DD16-D5FE-4205-8658-6D5C270C9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783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6AD61-930C-4908-948B-491B9C74DA8B}" type="datetimeFigureOut">
              <a:rPr lang="en-US" smtClean="0"/>
              <a:t>5/21/2011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7DD16-D5FE-4205-8658-6D5C270C9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795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6AD61-930C-4908-948B-491B9C74DA8B}" type="datetimeFigureOut">
              <a:rPr lang="en-US" smtClean="0"/>
              <a:t>5/21/2011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7DD16-D5FE-4205-8658-6D5C270C9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87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6AD61-930C-4908-948B-491B9C74DA8B}" type="datetimeFigureOut">
              <a:rPr lang="en-US" smtClean="0"/>
              <a:t>5/21/2011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7DD16-D5FE-4205-8658-6D5C270C9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822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6AD61-930C-4908-948B-491B9C74DA8B}" type="datetimeFigureOut">
              <a:rPr lang="en-US" smtClean="0"/>
              <a:t>5/21/2011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7DD16-D5FE-4205-8658-6D5C270C9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8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قاصدک‌ها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رقص کنان مژده آزادی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دادند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نیلوفرها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خنده کنان پیام شادی دادند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مریمها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عطر افشان شدند از بر این پیام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رز‌ها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باز شدند از شادی این کلام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615434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در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مسیح آزادیست زندگی‌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جاودانی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در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صلیب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عیسی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از گناه رهایی   (2)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52265129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41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No School-NoComputer</cp:lastModifiedBy>
  <cp:revision>1</cp:revision>
  <dcterms:created xsi:type="dcterms:W3CDTF">2011-05-21T22:31:43Z</dcterms:created>
  <dcterms:modified xsi:type="dcterms:W3CDTF">2011-05-21T22:34:46Z</dcterms:modified>
</cp:coreProperties>
</file>