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6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9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7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5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0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3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6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6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7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5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29412-A82B-4A8C-9B6A-CB23C2AA31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9711-D308-401F-8C34-6B16F4FA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حضور تو در آغوش تو می‌‌خواهم بمانم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بشنوم عشقت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بچشم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 آرزوی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تویی پدر و من فرزند تو دانم دوستم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خواهم باشم همیشه با تو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حضور پر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مهرت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723834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No School-NoComputer</cp:lastModifiedBy>
  <cp:revision>2</cp:revision>
  <dcterms:created xsi:type="dcterms:W3CDTF">2011-05-14T05:36:38Z</dcterms:created>
  <dcterms:modified xsi:type="dcterms:W3CDTF">2011-06-03T06:51:12Z</dcterms:modified>
</cp:coreProperties>
</file>