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42" autoAdjust="0"/>
    <p:restoredTop sz="86456" autoAdjust="0"/>
  </p:normalViewPr>
  <p:slideViewPr>
    <p:cSldViewPr>
      <p:cViewPr>
        <p:scale>
          <a:sx n="50" d="100"/>
          <a:sy n="50" d="100"/>
        </p:scale>
        <p:origin x="-354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5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2249-ED19-425A-9DFD-E0A975C07AC4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EB65-7C05-4AE5-8BDE-95088FD8D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4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2249-ED19-425A-9DFD-E0A975C07AC4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EB65-7C05-4AE5-8BDE-95088FD8D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37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2249-ED19-425A-9DFD-E0A975C07AC4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EB65-7C05-4AE5-8BDE-95088FD8D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5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2249-ED19-425A-9DFD-E0A975C07AC4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EB65-7C05-4AE5-8BDE-95088FD8D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42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2249-ED19-425A-9DFD-E0A975C07AC4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EB65-7C05-4AE5-8BDE-95088FD8D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30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2249-ED19-425A-9DFD-E0A975C07AC4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EB65-7C05-4AE5-8BDE-95088FD8D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5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2249-ED19-425A-9DFD-E0A975C07AC4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EB65-7C05-4AE5-8BDE-95088FD8D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6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2249-ED19-425A-9DFD-E0A975C07AC4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EB65-7C05-4AE5-8BDE-95088FD8D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5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2249-ED19-425A-9DFD-E0A975C07AC4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EB65-7C05-4AE5-8BDE-95088FD8D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52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2249-ED19-425A-9DFD-E0A975C07AC4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EB65-7C05-4AE5-8BDE-95088FD8D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1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2249-ED19-425A-9DFD-E0A975C07AC4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EB65-7C05-4AE5-8BDE-95088FD8D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3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42249-ED19-425A-9DFD-E0A975C07AC4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FEB65-7C05-4AE5-8BDE-95088FD8D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27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چه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شیرین ودلپذیر است، نام تو را سرودن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ملاقات نمودن، صدایت را شنیدن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637247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جدا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از این دنیا شده، خود را به تو سپارم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ctr"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چون برایم جان بدادی، جان خود را بدهم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4477971"/>
      </p:ext>
    </p:extLst>
  </p:cSld>
  <p:clrMapOvr>
    <a:masterClrMapping/>
  </p:clrMapOvr>
  <p:transition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خود مرا فرزند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خواندی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روح خود را دادی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را با روح و راستی پرستم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275635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اشکهایم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را پاک نمودی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خنده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 لبهایم دادی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 تو را با وجد و شادی پرستم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316629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خود مرا فرزند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خواندی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روح خود را دادی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را با روح و راستی پرستم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275635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اشکهایم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را پاک نمودی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خنده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 لبهایم دادی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 تو را با وجد و شادی پرستم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316629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تشنۀ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حضورت هستم، تا ز روحت بنوشم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مشتاق کلامت هستم، پیغامت را بگوشم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551448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خود مرا فرزند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خواندی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روح خود را دادی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را با روح و راستی پرستم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052968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اشکهایم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را پاک نمودی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خنده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 لبهایم دادی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 تو را با وجد و شادی پرستم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824677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پاهای تو می افتم، کفشهایت را می بوسم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 آغوش تو پناهم، از عشق تو می نوشم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40569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گناهانم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را میشویم، با آن خون پاک تو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همه را از دل میبخشم، با قدرت نام </a:t>
            </a: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772381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خود مرا فرزند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خواندی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 روح خود را دادی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را با روح و راستی پرستم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291408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اشکهایم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را پاک نمودی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خنده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 لبهایم دادی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 تو را با وجد و شادی پرستم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944000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غم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وترس وبارهایم را، به دوش تو گذارم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امید و هدفهایم را، به پای تو میریزم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9853648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249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</dc:creator>
  <cp:lastModifiedBy>No School-NoComputer</cp:lastModifiedBy>
  <cp:revision>4</cp:revision>
  <dcterms:created xsi:type="dcterms:W3CDTF">2011-05-14T01:49:56Z</dcterms:created>
  <dcterms:modified xsi:type="dcterms:W3CDTF">2011-06-03T06:50:17Z</dcterms:modified>
</cp:coreProperties>
</file>