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>
        <p:scale>
          <a:sx n="60" d="100"/>
          <a:sy n="60" d="100"/>
        </p:scale>
        <p:origin x="-582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6/2/2011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عجیب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 چه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عجیب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عشق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ای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عیسی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صلیب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آورده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آزادی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هیچکس نمی تواند درک کند این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حقیقت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پر جلال چه زیبایی عیسی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 همتا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دوستت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دارم عیسی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سراید حمدت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پر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 چه پر </a:t>
            </a: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جلال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است خلقت دستت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کارهای </a:t>
            </a: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تو نمایان در جهان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حضورت می پرستم با تمامی جان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fa-IR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چه پر جلال چه زیبایی عیسی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 همتا</a:t>
            </a: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دوستت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دارم عیسی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خداوند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جانم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سراید حمدت </a:t>
            </a: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</a:t>
            </a: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No School-NoComputer</cp:lastModifiedBy>
  <cp:revision>6</cp:revision>
  <dcterms:created xsi:type="dcterms:W3CDTF">2011-05-11T04:49:46Z</dcterms:created>
  <dcterms:modified xsi:type="dcterms:W3CDTF">2011-06-03T06:28:50Z</dcterms:modified>
</cp:coreProperties>
</file>